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48"/>
  </p:notesMasterIdLst>
  <p:sldIdLst>
    <p:sldId id="256" r:id="rId2"/>
    <p:sldId id="314" r:id="rId3"/>
    <p:sldId id="266" r:id="rId4"/>
    <p:sldId id="273" r:id="rId5"/>
    <p:sldId id="263" r:id="rId6"/>
    <p:sldId id="265" r:id="rId7"/>
    <p:sldId id="264" r:id="rId8"/>
    <p:sldId id="272" r:id="rId9"/>
    <p:sldId id="275" r:id="rId10"/>
    <p:sldId id="276" r:id="rId11"/>
    <p:sldId id="312" r:id="rId12"/>
    <p:sldId id="261" r:id="rId13"/>
    <p:sldId id="262" r:id="rId14"/>
    <p:sldId id="267" r:id="rId15"/>
    <p:sldId id="269" r:id="rId16"/>
    <p:sldId id="270" r:id="rId17"/>
    <p:sldId id="274" r:id="rId18"/>
    <p:sldId id="310" r:id="rId19"/>
    <p:sldId id="278" r:id="rId20"/>
    <p:sldId id="299" r:id="rId21"/>
    <p:sldId id="282" r:id="rId22"/>
    <p:sldId id="285" r:id="rId23"/>
    <p:sldId id="286" r:id="rId24"/>
    <p:sldId id="287" r:id="rId25"/>
    <p:sldId id="288" r:id="rId26"/>
    <p:sldId id="289" r:id="rId27"/>
    <p:sldId id="295" r:id="rId28"/>
    <p:sldId id="280" r:id="rId29"/>
    <p:sldId id="294" r:id="rId30"/>
    <p:sldId id="291" r:id="rId31"/>
    <p:sldId id="297" r:id="rId32"/>
    <p:sldId id="303" r:id="rId33"/>
    <p:sldId id="304" r:id="rId34"/>
    <p:sldId id="305" r:id="rId35"/>
    <p:sldId id="306" r:id="rId36"/>
    <p:sldId id="307" r:id="rId37"/>
    <p:sldId id="308" r:id="rId38"/>
    <p:sldId id="292" r:id="rId39"/>
    <p:sldId id="298" r:id="rId40"/>
    <p:sldId id="300" r:id="rId41"/>
    <p:sldId id="302" r:id="rId42"/>
    <p:sldId id="290" r:id="rId43"/>
    <p:sldId id="301" r:id="rId44"/>
    <p:sldId id="311" r:id="rId45"/>
    <p:sldId id="309" r:id="rId46"/>
    <p:sldId id="29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603" dt="2021-04-26T16:47:21.571"/>
    <p1510:client id="{1BF48A2D-099B-6BC7-F9AA-A1E3608B14C6}" v="62" dt="2021-04-26T17:18:52.023"/>
    <p1510:client id="{2D9D42AD-5CBE-AFA6-DDE5-92991C90D1C9}" v="953" dt="2021-04-26T03:02:25.189"/>
    <p1510:client id="{2F653B01-45B7-8CAF-E0B7-9A9C1064DE6D}" v="44" dt="2021-04-26T17:14:40.182"/>
    <p1510:client id="{35C06EEE-0A1E-613B-3AD9-88B036E01CBC}" v="213" dt="2021-04-26T17:19:30.741"/>
    <p1510:client id="{3F9E411D-D599-9C41-A0C6-2510C9EFE8EB}" v="3060" dt="2021-04-26T01:22:58.680"/>
    <p1510:client id="{43D3C19F-20BB-C000-1FB0-3984FB57BB5E}" v="375" dt="2021-04-26T00:37:51.245"/>
    <p1510:client id="{4B75C192-4CA0-6971-5D8C-94FFC33331E4}" v="30" dt="2021-04-25T19:40:43.756"/>
    <p1510:client id="{52F7F430-FF1C-47A3-ADF4-54B9AD08B9EB}" v="138" dt="2021-04-26T17:07:47.946"/>
    <p1510:client id="{5F7DDCB7-387F-F390-0B0F-DDB324A75070}" v="49" dt="2021-04-26T04:52:15.775"/>
    <p1510:client id="{9114C29F-B006-C000-272B-A28C67833A13}" v="2" dt="2021-04-26T16:59:35.097"/>
    <p1510:client id="{973C1EC5-D273-D2C9-F61E-3F82E734774C}" v="66" dt="2021-04-26T02:19:22.485"/>
    <p1510:client id="{B8D431ED-83AE-AF82-9E76-C2C94931A70D}" v="36" dt="2021-04-26T17:05:48.736"/>
    <p1510:client id="{BC741EE9-9074-419E-9504-E5B5C647CF94}" v="5" dt="2021-04-25T19:40:29.255"/>
    <p1510:client id="{C1F868BD-14CA-3EF4-4A6B-88BF1FB428C1}" v="928" dt="2021-04-26T02:06:31.099"/>
    <p1510:client id="{D5C29070-D886-BC30-7242-B64E36223078}" v="851" dt="2021-04-26T02:31:39.433"/>
    <p1510:client id="{E222E222-8D0B-8561-989E-AFC232573C1F}" v="5436" dt="2021-04-26T02:18:23.298"/>
    <p1510:client id="{F5A5C255-774F-48ED-EB9F-44684CB4F191}" v="3" dt="2021-04-25T23:27:02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3B0E4-29B3-45DD-8F77-220289D7B80F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2D053C7-9026-45A8-91D0-77127A0CE4B2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1 FAQ section</a:t>
          </a:r>
          <a:endParaRPr lang="en-US"/>
        </a:p>
      </dgm:t>
    </dgm:pt>
    <dgm:pt modelId="{F39C8386-5526-4FFC-B20E-189ACF9B54CE}" type="parTrans" cxnId="{A65B45A9-F1AF-4282-8CA9-CFA5D771D418}">
      <dgm:prSet/>
      <dgm:spPr/>
      <dgm:t>
        <a:bodyPr/>
        <a:lstStyle/>
        <a:p>
          <a:endParaRPr lang="en-US"/>
        </a:p>
      </dgm:t>
    </dgm:pt>
    <dgm:pt modelId="{B7B7E12F-6CF8-4F0D-96B0-F78C08643839}" type="sibTrans" cxnId="{A65B45A9-F1AF-4282-8CA9-CFA5D771D418}">
      <dgm:prSet/>
      <dgm:spPr/>
      <dgm:t>
        <a:bodyPr/>
        <a:lstStyle/>
        <a:p>
          <a:endParaRPr lang="en-US"/>
        </a:p>
      </dgm:t>
    </dgm:pt>
    <dgm:pt modelId="{EC5B2D0A-B000-4679-A0E2-70B9F33CFBEC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1 chatbot window, </a:t>
          </a:r>
          <a:endParaRPr lang="en-US"/>
        </a:p>
      </dgm:t>
    </dgm:pt>
    <dgm:pt modelId="{50F32144-AF1D-458B-866E-0D7EA2EA49A0}" type="parTrans" cxnId="{A1EFD631-3034-4DB0-9B0A-3FADECBB6E33}">
      <dgm:prSet/>
      <dgm:spPr/>
      <dgm:t>
        <a:bodyPr/>
        <a:lstStyle/>
        <a:p>
          <a:endParaRPr lang="en-US"/>
        </a:p>
      </dgm:t>
    </dgm:pt>
    <dgm:pt modelId="{3609A387-A677-44FE-AAC7-7363A58BFAEB}" type="sibTrans" cxnId="{A1EFD631-3034-4DB0-9B0A-3FADECBB6E33}">
      <dgm:prSet/>
      <dgm:spPr/>
      <dgm:t>
        <a:bodyPr/>
        <a:lstStyle/>
        <a:p>
          <a:endParaRPr lang="en-US"/>
        </a:p>
      </dgm:t>
    </dgm:pt>
    <dgm:pt modelId="{DCDDEF53-9ADB-4AE9-AFB1-5AC7BDC80EAE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1 page website with links to external sources.</a:t>
          </a:r>
          <a:endParaRPr lang="en-US"/>
        </a:p>
      </dgm:t>
    </dgm:pt>
    <dgm:pt modelId="{7C20A49D-1FC4-4B14-9B5F-993620A0E7D9}" type="parTrans" cxnId="{3FBA1DCE-4420-4D48-AAD7-156B039D5BF9}">
      <dgm:prSet/>
      <dgm:spPr/>
      <dgm:t>
        <a:bodyPr/>
        <a:lstStyle/>
        <a:p>
          <a:endParaRPr lang="en-US"/>
        </a:p>
      </dgm:t>
    </dgm:pt>
    <dgm:pt modelId="{F822CB19-46E8-4EE8-A171-9BB83F78B95A}" type="sibTrans" cxnId="{3FBA1DCE-4420-4D48-AAD7-156B039D5BF9}">
      <dgm:prSet/>
      <dgm:spPr/>
      <dgm:t>
        <a:bodyPr/>
        <a:lstStyle/>
        <a:p>
          <a:endParaRPr lang="en-US"/>
        </a:p>
      </dgm:t>
    </dgm:pt>
    <dgm:pt modelId="{13D2D72E-1809-4A1B-9AB5-58272C642F21}" type="pres">
      <dgm:prSet presAssocID="{26C3B0E4-29B3-45DD-8F77-220289D7B80F}" presName="linear" presStyleCnt="0">
        <dgm:presLayoutVars>
          <dgm:animLvl val="lvl"/>
          <dgm:resizeHandles val="exact"/>
        </dgm:presLayoutVars>
      </dgm:prSet>
      <dgm:spPr/>
    </dgm:pt>
    <dgm:pt modelId="{E6E94DDF-42BF-4D21-B5D3-C9C81D9AEC12}" type="pres">
      <dgm:prSet presAssocID="{EC5B2D0A-B000-4679-A0E2-70B9F33CFB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1C9434-5063-463B-9267-C9666EAAFE43}" type="pres">
      <dgm:prSet presAssocID="{3609A387-A677-44FE-AAC7-7363A58BFAEB}" presName="spacer" presStyleCnt="0"/>
      <dgm:spPr/>
    </dgm:pt>
    <dgm:pt modelId="{128C2AE9-FF98-4356-B928-68014E9957AB}" type="pres">
      <dgm:prSet presAssocID="{DCDDEF53-9ADB-4AE9-AFB1-5AC7BDC80E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F2A486-A599-4098-953B-9CC44A48886F}" type="pres">
      <dgm:prSet presAssocID="{F822CB19-46E8-4EE8-A171-9BB83F78B95A}" presName="spacer" presStyleCnt="0"/>
      <dgm:spPr/>
    </dgm:pt>
    <dgm:pt modelId="{BCBA270B-94C3-43D8-AE82-E7BACAD2C981}" type="pres">
      <dgm:prSet presAssocID="{12D053C7-9026-45A8-91D0-77127A0CE4B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7EFB1F-15D2-4A12-AC71-566C205FC47A}" type="presOf" srcId="{DCDDEF53-9ADB-4AE9-AFB1-5AC7BDC80EAE}" destId="{128C2AE9-FF98-4356-B928-68014E9957AB}" srcOrd="0" destOrd="0" presId="urn:microsoft.com/office/officeart/2005/8/layout/vList2"/>
    <dgm:cxn modelId="{A1EFD631-3034-4DB0-9B0A-3FADECBB6E33}" srcId="{26C3B0E4-29B3-45DD-8F77-220289D7B80F}" destId="{EC5B2D0A-B000-4679-A0E2-70B9F33CFBEC}" srcOrd="0" destOrd="0" parTransId="{50F32144-AF1D-458B-866E-0D7EA2EA49A0}" sibTransId="{3609A387-A677-44FE-AAC7-7363A58BFAEB}"/>
    <dgm:cxn modelId="{509CCD36-C7F3-40CF-A4DD-9DA9AAAFE8DF}" type="presOf" srcId="{26C3B0E4-29B3-45DD-8F77-220289D7B80F}" destId="{13D2D72E-1809-4A1B-9AB5-58272C642F21}" srcOrd="0" destOrd="0" presId="urn:microsoft.com/office/officeart/2005/8/layout/vList2"/>
    <dgm:cxn modelId="{BA05C470-5B88-4245-8689-6EFB7E266368}" type="presOf" srcId="{12D053C7-9026-45A8-91D0-77127A0CE4B2}" destId="{BCBA270B-94C3-43D8-AE82-E7BACAD2C981}" srcOrd="0" destOrd="0" presId="urn:microsoft.com/office/officeart/2005/8/layout/vList2"/>
    <dgm:cxn modelId="{437D7787-F6E1-405F-A69D-44DF59F63162}" type="presOf" srcId="{EC5B2D0A-B000-4679-A0E2-70B9F33CFBEC}" destId="{E6E94DDF-42BF-4D21-B5D3-C9C81D9AEC12}" srcOrd="0" destOrd="0" presId="urn:microsoft.com/office/officeart/2005/8/layout/vList2"/>
    <dgm:cxn modelId="{A65B45A9-F1AF-4282-8CA9-CFA5D771D418}" srcId="{26C3B0E4-29B3-45DD-8F77-220289D7B80F}" destId="{12D053C7-9026-45A8-91D0-77127A0CE4B2}" srcOrd="2" destOrd="0" parTransId="{F39C8386-5526-4FFC-B20E-189ACF9B54CE}" sibTransId="{B7B7E12F-6CF8-4F0D-96B0-F78C08643839}"/>
    <dgm:cxn modelId="{3FBA1DCE-4420-4D48-AAD7-156B039D5BF9}" srcId="{26C3B0E4-29B3-45DD-8F77-220289D7B80F}" destId="{DCDDEF53-9ADB-4AE9-AFB1-5AC7BDC80EAE}" srcOrd="1" destOrd="0" parTransId="{7C20A49D-1FC4-4B14-9B5F-993620A0E7D9}" sibTransId="{F822CB19-46E8-4EE8-A171-9BB83F78B95A}"/>
    <dgm:cxn modelId="{8877CC1E-6E96-491C-A3A5-91F5B305117E}" type="presParOf" srcId="{13D2D72E-1809-4A1B-9AB5-58272C642F21}" destId="{E6E94DDF-42BF-4D21-B5D3-C9C81D9AEC12}" srcOrd="0" destOrd="0" presId="urn:microsoft.com/office/officeart/2005/8/layout/vList2"/>
    <dgm:cxn modelId="{C83DC249-8BFA-4F51-8B07-94DC27036FD0}" type="presParOf" srcId="{13D2D72E-1809-4A1B-9AB5-58272C642F21}" destId="{F81C9434-5063-463B-9267-C9666EAAFE43}" srcOrd="1" destOrd="0" presId="urn:microsoft.com/office/officeart/2005/8/layout/vList2"/>
    <dgm:cxn modelId="{8D4C1492-63D8-4AA8-861F-1F4C4E53F30B}" type="presParOf" srcId="{13D2D72E-1809-4A1B-9AB5-58272C642F21}" destId="{128C2AE9-FF98-4356-B928-68014E9957AB}" srcOrd="2" destOrd="0" presId="urn:microsoft.com/office/officeart/2005/8/layout/vList2"/>
    <dgm:cxn modelId="{6AB176A8-881A-4F69-BE2E-F4F482BE9781}" type="presParOf" srcId="{13D2D72E-1809-4A1B-9AB5-58272C642F21}" destId="{6BF2A486-A599-4098-953B-9CC44A48886F}" srcOrd="3" destOrd="0" presId="urn:microsoft.com/office/officeart/2005/8/layout/vList2"/>
    <dgm:cxn modelId="{2A269D61-158F-4B17-A667-981712CE894E}" type="presParOf" srcId="{13D2D72E-1809-4A1B-9AB5-58272C642F21}" destId="{BCBA270B-94C3-43D8-AE82-E7BACAD2C9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34E12-EE0B-403A-8FEA-EEB3D3292E6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B153BB-EB89-438A-A062-F639E28FEE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Input </a:t>
          </a:r>
        </a:p>
      </dgm:t>
    </dgm:pt>
    <dgm:pt modelId="{1F611C2D-47EC-47DE-96DE-C3CAAD8B5361}" type="parTrans" cxnId="{222CBEC1-0C1E-4969-AC30-E765D904E4B5}">
      <dgm:prSet/>
      <dgm:spPr/>
      <dgm:t>
        <a:bodyPr/>
        <a:lstStyle/>
        <a:p>
          <a:endParaRPr lang="en-US"/>
        </a:p>
      </dgm:t>
    </dgm:pt>
    <dgm:pt modelId="{0D9D41AA-1556-4876-BF0E-471A29A8B7EE}" type="sibTrans" cxnId="{222CBEC1-0C1E-4969-AC30-E765D904E4B5}">
      <dgm:prSet/>
      <dgm:spPr/>
      <dgm:t>
        <a:bodyPr/>
        <a:lstStyle/>
        <a:p>
          <a:endParaRPr lang="en-US"/>
        </a:p>
      </dgm:t>
    </dgm:pt>
    <dgm:pt modelId="{E8C0F70A-45DE-4D6B-ADCD-5D6C1A4CA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Pre-processing</a:t>
          </a:r>
        </a:p>
      </dgm:t>
    </dgm:pt>
    <dgm:pt modelId="{2FCD6F1C-0B7C-41F2-9CEF-4358C678AE9D}" type="parTrans" cxnId="{A6A9DEF0-95FE-49D4-A955-F4611F6F1202}">
      <dgm:prSet/>
      <dgm:spPr/>
      <dgm:t>
        <a:bodyPr/>
        <a:lstStyle/>
        <a:p>
          <a:endParaRPr lang="en-US"/>
        </a:p>
      </dgm:t>
    </dgm:pt>
    <dgm:pt modelId="{E760C107-56F4-4B5E-8200-06407CCEED7E}" type="sibTrans" cxnId="{A6A9DEF0-95FE-49D4-A955-F4611F6F1202}">
      <dgm:prSet/>
      <dgm:spPr/>
      <dgm:t>
        <a:bodyPr/>
        <a:lstStyle/>
        <a:p>
          <a:endParaRPr lang="en-US"/>
        </a:p>
      </dgm:t>
    </dgm:pt>
    <dgm:pt modelId="{F6759BE2-5E24-431A-9BF8-284BADF8C4B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Machine Learning </a:t>
          </a:r>
        </a:p>
      </dgm:t>
    </dgm:pt>
    <dgm:pt modelId="{81DDEDF6-A402-45D3-A379-2AA1B2229D86}" type="parTrans" cxnId="{032CD7C5-EBDC-4EBF-8FB4-14E82DD82CAA}">
      <dgm:prSet/>
      <dgm:spPr/>
      <dgm:t>
        <a:bodyPr/>
        <a:lstStyle/>
        <a:p>
          <a:endParaRPr lang="en-US"/>
        </a:p>
      </dgm:t>
    </dgm:pt>
    <dgm:pt modelId="{37D3FDE5-30E5-460A-B513-885FB33A0388}" type="sibTrans" cxnId="{032CD7C5-EBDC-4EBF-8FB4-14E82DD82CAA}">
      <dgm:prSet/>
      <dgm:spPr/>
      <dgm:t>
        <a:bodyPr/>
        <a:lstStyle/>
        <a:p>
          <a:endParaRPr lang="en-US"/>
        </a:p>
      </dgm:t>
    </dgm:pt>
    <dgm:pt modelId="{5F82E6FA-A7FC-4666-AF26-821A3E995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Network </a:t>
          </a:r>
        </a:p>
      </dgm:t>
    </dgm:pt>
    <dgm:pt modelId="{996EA19E-0846-4DAE-9C31-C1F8A32E4869}" type="parTrans" cxnId="{CDE174F9-55FE-4DDD-B773-2D6A0959BE2A}">
      <dgm:prSet/>
      <dgm:spPr/>
      <dgm:t>
        <a:bodyPr/>
        <a:lstStyle/>
        <a:p>
          <a:endParaRPr lang="en-US"/>
        </a:p>
      </dgm:t>
    </dgm:pt>
    <dgm:pt modelId="{270C21D8-BB87-4392-A8F3-C53B8882A8BB}" type="sibTrans" cxnId="{CDE174F9-55FE-4DDD-B773-2D6A0959BE2A}">
      <dgm:prSet/>
      <dgm:spPr/>
      <dgm:t>
        <a:bodyPr/>
        <a:lstStyle/>
        <a:p>
          <a:endParaRPr lang="en-US"/>
        </a:p>
      </dgm:t>
    </dgm:pt>
    <dgm:pt modelId="{DBB256C6-D6AC-4FB1-83D7-5370153B7D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 </a:t>
          </a:r>
        </a:p>
      </dgm:t>
    </dgm:pt>
    <dgm:pt modelId="{47CF8A70-5256-4320-82A0-2CF8C37F1A16}" type="parTrans" cxnId="{16C36A7C-6CE7-444F-BBC8-4E85C1916357}">
      <dgm:prSet/>
      <dgm:spPr/>
      <dgm:t>
        <a:bodyPr/>
        <a:lstStyle/>
        <a:p>
          <a:endParaRPr lang="en-US"/>
        </a:p>
      </dgm:t>
    </dgm:pt>
    <dgm:pt modelId="{6461F006-B185-458D-B5F8-887349900F99}" type="sibTrans" cxnId="{16C36A7C-6CE7-444F-BBC8-4E85C1916357}">
      <dgm:prSet/>
      <dgm:spPr/>
      <dgm:t>
        <a:bodyPr/>
        <a:lstStyle/>
        <a:p>
          <a:endParaRPr lang="en-US"/>
        </a:p>
      </dgm:t>
    </dgm:pt>
    <dgm:pt modelId="{95CF0D3A-2CA5-406E-B160-C912A2C46461}" type="pres">
      <dgm:prSet presAssocID="{64134E12-EE0B-403A-8FEA-EEB3D3292E60}" presName="root" presStyleCnt="0">
        <dgm:presLayoutVars>
          <dgm:dir/>
          <dgm:resizeHandles val="exact"/>
        </dgm:presLayoutVars>
      </dgm:prSet>
      <dgm:spPr/>
    </dgm:pt>
    <dgm:pt modelId="{F7F9C82D-5315-4616-85FF-4773DD9B9706}" type="pres">
      <dgm:prSet presAssocID="{FBB153BB-EB89-438A-A062-F639E28FEEB1}" presName="compNode" presStyleCnt="0"/>
      <dgm:spPr/>
    </dgm:pt>
    <dgm:pt modelId="{8FAA1BBE-B6B6-40DE-BE5C-C59DDA9CE9F8}" type="pres">
      <dgm:prSet presAssocID="{FBB153BB-EB89-438A-A062-F639E28FEE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71ED0A4-E807-400D-BEE3-FD1CB59178B3}" type="pres">
      <dgm:prSet presAssocID="{FBB153BB-EB89-438A-A062-F639E28FEEB1}" presName="iconSpace" presStyleCnt="0"/>
      <dgm:spPr/>
    </dgm:pt>
    <dgm:pt modelId="{2755BE32-5084-41B1-8494-07E42B374586}" type="pres">
      <dgm:prSet presAssocID="{FBB153BB-EB89-438A-A062-F639E28FEEB1}" presName="parTx" presStyleLbl="revTx" presStyleIdx="0" presStyleCnt="6">
        <dgm:presLayoutVars>
          <dgm:chMax val="0"/>
          <dgm:chPref val="0"/>
        </dgm:presLayoutVars>
      </dgm:prSet>
      <dgm:spPr/>
    </dgm:pt>
    <dgm:pt modelId="{8803E5D9-4BA9-4480-8118-EB4D3F4CEB90}" type="pres">
      <dgm:prSet presAssocID="{FBB153BB-EB89-438A-A062-F639E28FEEB1}" presName="txSpace" presStyleCnt="0"/>
      <dgm:spPr/>
    </dgm:pt>
    <dgm:pt modelId="{420511F3-142B-4BF8-B288-AB2AA9D551B1}" type="pres">
      <dgm:prSet presAssocID="{FBB153BB-EB89-438A-A062-F639E28FEEB1}" presName="desTx" presStyleLbl="revTx" presStyleIdx="1" presStyleCnt="6">
        <dgm:presLayoutVars/>
      </dgm:prSet>
      <dgm:spPr/>
    </dgm:pt>
    <dgm:pt modelId="{8DC959C3-D287-409A-B705-9449CA7E7ECE}" type="pres">
      <dgm:prSet presAssocID="{0D9D41AA-1556-4876-BF0E-471A29A8B7EE}" presName="sibTrans" presStyleCnt="0"/>
      <dgm:spPr/>
    </dgm:pt>
    <dgm:pt modelId="{B51F011C-B80C-4AF9-822E-2D9F4885B3A0}" type="pres">
      <dgm:prSet presAssocID="{E8C0F70A-45DE-4D6B-ADCD-5D6C1A4CAE99}" presName="compNode" presStyleCnt="0"/>
      <dgm:spPr/>
    </dgm:pt>
    <dgm:pt modelId="{07718627-B1CC-4BE7-87E3-C7860E1C4A50}" type="pres">
      <dgm:prSet presAssocID="{E8C0F70A-45DE-4D6B-ADCD-5D6C1A4CAE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72DD787-059F-4679-9544-B1CA363F4773}" type="pres">
      <dgm:prSet presAssocID="{E8C0F70A-45DE-4D6B-ADCD-5D6C1A4CAE99}" presName="iconSpace" presStyleCnt="0"/>
      <dgm:spPr/>
    </dgm:pt>
    <dgm:pt modelId="{796FF679-79EE-4D62-A133-562DE7ECCDF5}" type="pres">
      <dgm:prSet presAssocID="{E8C0F70A-45DE-4D6B-ADCD-5D6C1A4CAE99}" presName="parTx" presStyleLbl="revTx" presStyleIdx="2" presStyleCnt="6">
        <dgm:presLayoutVars>
          <dgm:chMax val="0"/>
          <dgm:chPref val="0"/>
        </dgm:presLayoutVars>
      </dgm:prSet>
      <dgm:spPr/>
    </dgm:pt>
    <dgm:pt modelId="{121A9435-9853-4163-9B13-DCCB9F6CD168}" type="pres">
      <dgm:prSet presAssocID="{E8C0F70A-45DE-4D6B-ADCD-5D6C1A4CAE99}" presName="txSpace" presStyleCnt="0"/>
      <dgm:spPr/>
    </dgm:pt>
    <dgm:pt modelId="{DFA51CAC-2061-4E39-AB29-3F7B548B157B}" type="pres">
      <dgm:prSet presAssocID="{E8C0F70A-45DE-4D6B-ADCD-5D6C1A4CAE99}" presName="desTx" presStyleLbl="revTx" presStyleIdx="3" presStyleCnt="6">
        <dgm:presLayoutVars/>
      </dgm:prSet>
      <dgm:spPr/>
    </dgm:pt>
    <dgm:pt modelId="{82DA14F6-DC52-451F-9528-07AD129191B4}" type="pres">
      <dgm:prSet presAssocID="{E760C107-56F4-4B5E-8200-06407CCEED7E}" presName="sibTrans" presStyleCnt="0"/>
      <dgm:spPr/>
    </dgm:pt>
    <dgm:pt modelId="{CB62C3A4-623B-425B-9A45-81E676427A4F}" type="pres">
      <dgm:prSet presAssocID="{F6759BE2-5E24-431A-9BF8-284BADF8C4B9}" presName="compNode" presStyleCnt="0"/>
      <dgm:spPr/>
    </dgm:pt>
    <dgm:pt modelId="{0D0B0AEE-1DC8-47C2-8ADA-CE3887E9D036}" type="pres">
      <dgm:prSet presAssocID="{F6759BE2-5E24-431A-9BF8-284BADF8C4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B1D126-DB66-455C-B519-A8FF71429766}" type="pres">
      <dgm:prSet presAssocID="{F6759BE2-5E24-431A-9BF8-284BADF8C4B9}" presName="iconSpace" presStyleCnt="0"/>
      <dgm:spPr/>
    </dgm:pt>
    <dgm:pt modelId="{F8F07D59-FA12-4162-9E9D-121E3C05B2B8}" type="pres">
      <dgm:prSet presAssocID="{F6759BE2-5E24-431A-9BF8-284BADF8C4B9}" presName="parTx" presStyleLbl="revTx" presStyleIdx="4" presStyleCnt="6">
        <dgm:presLayoutVars>
          <dgm:chMax val="0"/>
          <dgm:chPref val="0"/>
        </dgm:presLayoutVars>
      </dgm:prSet>
      <dgm:spPr/>
    </dgm:pt>
    <dgm:pt modelId="{30874D60-30BD-4B7A-82C0-CE56601E44EC}" type="pres">
      <dgm:prSet presAssocID="{F6759BE2-5E24-431A-9BF8-284BADF8C4B9}" presName="txSpace" presStyleCnt="0"/>
      <dgm:spPr/>
    </dgm:pt>
    <dgm:pt modelId="{13D39BE7-CC59-4CFC-875B-F5D028F4F57D}" type="pres">
      <dgm:prSet presAssocID="{F6759BE2-5E24-431A-9BF8-284BADF8C4B9}" presName="desTx" presStyleLbl="revTx" presStyleIdx="5" presStyleCnt="6">
        <dgm:presLayoutVars/>
      </dgm:prSet>
      <dgm:spPr/>
    </dgm:pt>
  </dgm:ptLst>
  <dgm:cxnLst>
    <dgm:cxn modelId="{21893415-78DD-4165-B81E-BF3153DE32AB}" type="presOf" srcId="{FBB153BB-EB89-438A-A062-F639E28FEEB1}" destId="{2755BE32-5084-41B1-8494-07E42B374586}" srcOrd="0" destOrd="0" presId="urn:microsoft.com/office/officeart/2018/2/layout/IconLabelDescriptionList"/>
    <dgm:cxn modelId="{512A4420-9A00-4369-9C50-F7AFED7FD421}" type="presOf" srcId="{E8C0F70A-45DE-4D6B-ADCD-5D6C1A4CAE99}" destId="{796FF679-79EE-4D62-A133-562DE7ECCDF5}" srcOrd="0" destOrd="0" presId="urn:microsoft.com/office/officeart/2018/2/layout/IconLabelDescriptionList"/>
    <dgm:cxn modelId="{7E063E3F-4A73-48FA-8481-BB0253A70427}" type="presOf" srcId="{F6759BE2-5E24-431A-9BF8-284BADF8C4B9}" destId="{F8F07D59-FA12-4162-9E9D-121E3C05B2B8}" srcOrd="0" destOrd="0" presId="urn:microsoft.com/office/officeart/2018/2/layout/IconLabelDescriptionList"/>
    <dgm:cxn modelId="{C48BE16C-B16B-458B-BF16-6465A18A250F}" type="presOf" srcId="{64134E12-EE0B-403A-8FEA-EEB3D3292E60}" destId="{95CF0D3A-2CA5-406E-B160-C912A2C46461}" srcOrd="0" destOrd="0" presId="urn:microsoft.com/office/officeart/2018/2/layout/IconLabelDescriptionList"/>
    <dgm:cxn modelId="{16C36A7C-6CE7-444F-BBC8-4E85C1916357}" srcId="{F6759BE2-5E24-431A-9BF8-284BADF8C4B9}" destId="{DBB256C6-D6AC-4FB1-83D7-5370153B7DF3}" srcOrd="1" destOrd="0" parTransId="{47CF8A70-5256-4320-82A0-2CF8C37F1A16}" sibTransId="{6461F006-B185-458D-B5F8-887349900F99}"/>
    <dgm:cxn modelId="{EDBAED7F-8F5D-4E01-8611-5AAEE17560C0}" type="presOf" srcId="{DBB256C6-D6AC-4FB1-83D7-5370153B7DF3}" destId="{13D39BE7-CC59-4CFC-875B-F5D028F4F57D}" srcOrd="0" destOrd="1" presId="urn:microsoft.com/office/officeart/2018/2/layout/IconLabelDescriptionList"/>
    <dgm:cxn modelId="{222CBEC1-0C1E-4969-AC30-E765D904E4B5}" srcId="{64134E12-EE0B-403A-8FEA-EEB3D3292E60}" destId="{FBB153BB-EB89-438A-A062-F639E28FEEB1}" srcOrd="0" destOrd="0" parTransId="{1F611C2D-47EC-47DE-96DE-C3CAAD8B5361}" sibTransId="{0D9D41AA-1556-4876-BF0E-471A29A8B7EE}"/>
    <dgm:cxn modelId="{032CD7C5-EBDC-4EBF-8FB4-14E82DD82CAA}" srcId="{64134E12-EE0B-403A-8FEA-EEB3D3292E60}" destId="{F6759BE2-5E24-431A-9BF8-284BADF8C4B9}" srcOrd="2" destOrd="0" parTransId="{81DDEDF6-A402-45D3-A379-2AA1B2229D86}" sibTransId="{37D3FDE5-30E5-460A-B513-885FB33A0388}"/>
    <dgm:cxn modelId="{195754DE-B363-4629-9FCD-162AAF1C76F0}" type="presOf" srcId="{5F82E6FA-A7FC-4666-AF26-821A3E9951D6}" destId="{13D39BE7-CC59-4CFC-875B-F5D028F4F57D}" srcOrd="0" destOrd="0" presId="urn:microsoft.com/office/officeart/2018/2/layout/IconLabelDescriptionList"/>
    <dgm:cxn modelId="{A6A9DEF0-95FE-49D4-A955-F4611F6F1202}" srcId="{64134E12-EE0B-403A-8FEA-EEB3D3292E60}" destId="{E8C0F70A-45DE-4D6B-ADCD-5D6C1A4CAE99}" srcOrd="1" destOrd="0" parTransId="{2FCD6F1C-0B7C-41F2-9CEF-4358C678AE9D}" sibTransId="{E760C107-56F4-4B5E-8200-06407CCEED7E}"/>
    <dgm:cxn modelId="{CDE174F9-55FE-4DDD-B773-2D6A0959BE2A}" srcId="{F6759BE2-5E24-431A-9BF8-284BADF8C4B9}" destId="{5F82E6FA-A7FC-4666-AF26-821A3E9951D6}" srcOrd="0" destOrd="0" parTransId="{996EA19E-0846-4DAE-9C31-C1F8A32E4869}" sibTransId="{270C21D8-BB87-4392-A8F3-C53B8882A8BB}"/>
    <dgm:cxn modelId="{86791AD7-4444-417F-BD56-571D5A7E5C9C}" type="presParOf" srcId="{95CF0D3A-2CA5-406E-B160-C912A2C46461}" destId="{F7F9C82D-5315-4616-85FF-4773DD9B9706}" srcOrd="0" destOrd="0" presId="urn:microsoft.com/office/officeart/2018/2/layout/IconLabelDescriptionList"/>
    <dgm:cxn modelId="{04FDC827-45AF-4C5A-91A3-419BE3246D07}" type="presParOf" srcId="{F7F9C82D-5315-4616-85FF-4773DD9B9706}" destId="{8FAA1BBE-B6B6-40DE-BE5C-C59DDA9CE9F8}" srcOrd="0" destOrd="0" presId="urn:microsoft.com/office/officeart/2018/2/layout/IconLabelDescriptionList"/>
    <dgm:cxn modelId="{3D3A07AC-F7FC-4BD2-BD40-86E27AB2CCFE}" type="presParOf" srcId="{F7F9C82D-5315-4616-85FF-4773DD9B9706}" destId="{A71ED0A4-E807-400D-BEE3-FD1CB59178B3}" srcOrd="1" destOrd="0" presId="urn:microsoft.com/office/officeart/2018/2/layout/IconLabelDescriptionList"/>
    <dgm:cxn modelId="{6787762F-137C-4968-8DF4-83F19D0D960F}" type="presParOf" srcId="{F7F9C82D-5315-4616-85FF-4773DD9B9706}" destId="{2755BE32-5084-41B1-8494-07E42B374586}" srcOrd="2" destOrd="0" presId="urn:microsoft.com/office/officeart/2018/2/layout/IconLabelDescriptionList"/>
    <dgm:cxn modelId="{B11652BA-1005-4482-963B-020497C2559E}" type="presParOf" srcId="{F7F9C82D-5315-4616-85FF-4773DD9B9706}" destId="{8803E5D9-4BA9-4480-8118-EB4D3F4CEB90}" srcOrd="3" destOrd="0" presId="urn:microsoft.com/office/officeart/2018/2/layout/IconLabelDescriptionList"/>
    <dgm:cxn modelId="{73A6EADD-CBE9-4819-901D-264913C7088B}" type="presParOf" srcId="{F7F9C82D-5315-4616-85FF-4773DD9B9706}" destId="{420511F3-142B-4BF8-B288-AB2AA9D551B1}" srcOrd="4" destOrd="0" presId="urn:microsoft.com/office/officeart/2018/2/layout/IconLabelDescriptionList"/>
    <dgm:cxn modelId="{F8EFEA61-75AD-4108-893F-2E44213EB832}" type="presParOf" srcId="{95CF0D3A-2CA5-406E-B160-C912A2C46461}" destId="{8DC959C3-D287-409A-B705-9449CA7E7ECE}" srcOrd="1" destOrd="0" presId="urn:microsoft.com/office/officeart/2018/2/layout/IconLabelDescriptionList"/>
    <dgm:cxn modelId="{3977B5EB-746D-4B51-BAAF-07C744CA1C61}" type="presParOf" srcId="{95CF0D3A-2CA5-406E-B160-C912A2C46461}" destId="{B51F011C-B80C-4AF9-822E-2D9F4885B3A0}" srcOrd="2" destOrd="0" presId="urn:microsoft.com/office/officeart/2018/2/layout/IconLabelDescriptionList"/>
    <dgm:cxn modelId="{B51AC788-149C-4248-84F4-663E7DD1F369}" type="presParOf" srcId="{B51F011C-B80C-4AF9-822E-2D9F4885B3A0}" destId="{07718627-B1CC-4BE7-87E3-C7860E1C4A50}" srcOrd="0" destOrd="0" presId="urn:microsoft.com/office/officeart/2018/2/layout/IconLabelDescriptionList"/>
    <dgm:cxn modelId="{98618D0B-92AF-414C-8CDC-35935D61B563}" type="presParOf" srcId="{B51F011C-B80C-4AF9-822E-2D9F4885B3A0}" destId="{072DD787-059F-4679-9544-B1CA363F4773}" srcOrd="1" destOrd="0" presId="urn:microsoft.com/office/officeart/2018/2/layout/IconLabelDescriptionList"/>
    <dgm:cxn modelId="{06DF67E0-50D4-49B8-95B1-EDC6CB4C8A4A}" type="presParOf" srcId="{B51F011C-B80C-4AF9-822E-2D9F4885B3A0}" destId="{796FF679-79EE-4D62-A133-562DE7ECCDF5}" srcOrd="2" destOrd="0" presId="urn:microsoft.com/office/officeart/2018/2/layout/IconLabelDescriptionList"/>
    <dgm:cxn modelId="{3712B8AA-7E7A-42E9-AB24-DE9C3E4298D3}" type="presParOf" srcId="{B51F011C-B80C-4AF9-822E-2D9F4885B3A0}" destId="{121A9435-9853-4163-9B13-DCCB9F6CD168}" srcOrd="3" destOrd="0" presId="urn:microsoft.com/office/officeart/2018/2/layout/IconLabelDescriptionList"/>
    <dgm:cxn modelId="{D9E24061-48A7-4AAA-8BE8-8A6FD0094F38}" type="presParOf" srcId="{B51F011C-B80C-4AF9-822E-2D9F4885B3A0}" destId="{DFA51CAC-2061-4E39-AB29-3F7B548B157B}" srcOrd="4" destOrd="0" presId="urn:microsoft.com/office/officeart/2018/2/layout/IconLabelDescriptionList"/>
    <dgm:cxn modelId="{1BDC1536-2D1A-4B1A-9A38-A9324719E47A}" type="presParOf" srcId="{95CF0D3A-2CA5-406E-B160-C912A2C46461}" destId="{82DA14F6-DC52-451F-9528-07AD129191B4}" srcOrd="3" destOrd="0" presId="urn:microsoft.com/office/officeart/2018/2/layout/IconLabelDescriptionList"/>
    <dgm:cxn modelId="{B4E56BD8-6E4F-4E97-BFAE-8C1AE2F3D0A5}" type="presParOf" srcId="{95CF0D3A-2CA5-406E-B160-C912A2C46461}" destId="{CB62C3A4-623B-425B-9A45-81E676427A4F}" srcOrd="4" destOrd="0" presId="urn:microsoft.com/office/officeart/2018/2/layout/IconLabelDescriptionList"/>
    <dgm:cxn modelId="{31A24F5E-33A4-4E43-A156-A50AE390E75E}" type="presParOf" srcId="{CB62C3A4-623B-425B-9A45-81E676427A4F}" destId="{0D0B0AEE-1DC8-47C2-8ADA-CE3887E9D036}" srcOrd="0" destOrd="0" presId="urn:microsoft.com/office/officeart/2018/2/layout/IconLabelDescriptionList"/>
    <dgm:cxn modelId="{6374B457-D478-431F-A589-13E5DADBD4D4}" type="presParOf" srcId="{CB62C3A4-623B-425B-9A45-81E676427A4F}" destId="{D7B1D126-DB66-455C-B519-A8FF71429766}" srcOrd="1" destOrd="0" presId="urn:microsoft.com/office/officeart/2018/2/layout/IconLabelDescriptionList"/>
    <dgm:cxn modelId="{D184EC0D-0D36-4E6C-A053-22B3DBF65388}" type="presParOf" srcId="{CB62C3A4-623B-425B-9A45-81E676427A4F}" destId="{F8F07D59-FA12-4162-9E9D-121E3C05B2B8}" srcOrd="2" destOrd="0" presId="urn:microsoft.com/office/officeart/2018/2/layout/IconLabelDescriptionList"/>
    <dgm:cxn modelId="{7A409BA6-4BD9-46F4-AF47-E3698E7C8D4C}" type="presParOf" srcId="{CB62C3A4-623B-425B-9A45-81E676427A4F}" destId="{30874D60-30BD-4B7A-82C0-CE56601E44EC}" srcOrd="3" destOrd="0" presId="urn:microsoft.com/office/officeart/2018/2/layout/IconLabelDescriptionList"/>
    <dgm:cxn modelId="{BD9C63D5-C27D-40F1-AD75-625DF5273E0C}" type="presParOf" srcId="{CB62C3A4-623B-425B-9A45-81E676427A4F}" destId="{13D39BE7-CC59-4CFC-875B-F5D028F4F57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30C0C-83D7-4ED9-8F20-E325F7D8525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3A1C089-F544-4A43-A65A-C9BD5F81D269}">
      <dgm:prSet/>
      <dgm:spPr/>
      <dgm:t>
        <a:bodyPr/>
        <a:lstStyle/>
        <a:p>
          <a:r>
            <a:rPr lang="en-US"/>
            <a:t>Picking webpages to scrape</a:t>
          </a:r>
        </a:p>
      </dgm:t>
    </dgm:pt>
    <dgm:pt modelId="{CE41B3E4-D89D-408A-BA8E-FA82B70B29E0}" type="parTrans" cxnId="{142B465D-FD86-4CD5-BAD5-887DAD3061F3}">
      <dgm:prSet/>
      <dgm:spPr/>
      <dgm:t>
        <a:bodyPr/>
        <a:lstStyle/>
        <a:p>
          <a:endParaRPr lang="en-US"/>
        </a:p>
      </dgm:t>
    </dgm:pt>
    <dgm:pt modelId="{EE3F074D-AA94-43A8-9E6E-8102D08D76E1}" type="sibTrans" cxnId="{142B465D-FD86-4CD5-BAD5-887DAD3061F3}">
      <dgm:prSet/>
      <dgm:spPr/>
      <dgm:t>
        <a:bodyPr/>
        <a:lstStyle/>
        <a:p>
          <a:endParaRPr lang="en-US"/>
        </a:p>
      </dgm:t>
    </dgm:pt>
    <dgm:pt modelId="{B0C8564C-C19D-45DC-BCAA-B603F5BB1883}">
      <dgm:prSet/>
      <dgm:spPr/>
      <dgm:t>
        <a:bodyPr/>
        <a:lstStyle/>
        <a:p>
          <a:r>
            <a:rPr lang="en-US"/>
            <a:t>Looking at the webpage tags</a:t>
          </a:r>
        </a:p>
      </dgm:t>
    </dgm:pt>
    <dgm:pt modelId="{84FD3424-295E-4B89-8BD2-C92BC466D6EB}" type="parTrans" cxnId="{A416B39E-6A75-4A6E-A99A-B6AF9A7304C9}">
      <dgm:prSet/>
      <dgm:spPr/>
      <dgm:t>
        <a:bodyPr/>
        <a:lstStyle/>
        <a:p>
          <a:endParaRPr lang="en-US"/>
        </a:p>
      </dgm:t>
    </dgm:pt>
    <dgm:pt modelId="{07C12893-E3E4-421F-8EA1-221FD38F414E}" type="sibTrans" cxnId="{A416B39E-6A75-4A6E-A99A-B6AF9A7304C9}">
      <dgm:prSet/>
      <dgm:spPr/>
      <dgm:t>
        <a:bodyPr/>
        <a:lstStyle/>
        <a:p>
          <a:endParaRPr lang="en-US"/>
        </a:p>
      </dgm:t>
    </dgm:pt>
    <dgm:pt modelId="{82F3AE82-400D-4779-B11C-D88866CAADA6}">
      <dgm:prSet/>
      <dgm:spPr/>
      <dgm:t>
        <a:bodyPr/>
        <a:lstStyle/>
        <a:p>
          <a:r>
            <a:rPr lang="en-US"/>
            <a:t>Grouping webpages</a:t>
          </a:r>
        </a:p>
      </dgm:t>
    </dgm:pt>
    <dgm:pt modelId="{D24F47E7-7ABD-49E1-A254-97A6C9DCE70E}" type="parTrans" cxnId="{A08649CE-B207-4F49-9A0E-A2030830331E}">
      <dgm:prSet/>
      <dgm:spPr/>
      <dgm:t>
        <a:bodyPr/>
        <a:lstStyle/>
        <a:p>
          <a:endParaRPr lang="en-US"/>
        </a:p>
      </dgm:t>
    </dgm:pt>
    <dgm:pt modelId="{5E8C8168-805B-4FCC-9186-5CA2E3EE9B19}" type="sibTrans" cxnId="{A08649CE-B207-4F49-9A0E-A2030830331E}">
      <dgm:prSet/>
      <dgm:spPr/>
      <dgm:t>
        <a:bodyPr/>
        <a:lstStyle/>
        <a:p>
          <a:endParaRPr lang="en-US"/>
        </a:p>
      </dgm:t>
    </dgm:pt>
    <dgm:pt modelId="{6B079F67-966A-4DD9-B697-63DCFA799AB5}">
      <dgm:prSet/>
      <dgm:spPr/>
      <dgm:t>
        <a:bodyPr/>
        <a:lstStyle/>
        <a:p>
          <a:r>
            <a:rPr lang="en-US"/>
            <a:t>Scrape webpages</a:t>
          </a:r>
        </a:p>
      </dgm:t>
    </dgm:pt>
    <dgm:pt modelId="{A5DCDD84-6E76-4EF1-A38C-093573AC76BE}" type="parTrans" cxnId="{9758B3FC-15A7-424F-A898-36EEED787054}">
      <dgm:prSet/>
      <dgm:spPr/>
      <dgm:t>
        <a:bodyPr/>
        <a:lstStyle/>
        <a:p>
          <a:endParaRPr lang="en-US"/>
        </a:p>
      </dgm:t>
    </dgm:pt>
    <dgm:pt modelId="{0D858BE5-6289-4B66-8E3D-AC998AD15E5F}" type="sibTrans" cxnId="{9758B3FC-15A7-424F-A898-36EEED787054}">
      <dgm:prSet/>
      <dgm:spPr/>
      <dgm:t>
        <a:bodyPr/>
        <a:lstStyle/>
        <a:p>
          <a:endParaRPr lang="en-US"/>
        </a:p>
      </dgm:t>
    </dgm:pt>
    <dgm:pt modelId="{43D9EEB4-4C14-4A12-9859-98267A07FCBF}">
      <dgm:prSet/>
      <dgm:spPr/>
      <dgm:t>
        <a:bodyPr/>
        <a:lstStyle/>
        <a:p>
          <a:r>
            <a:rPr lang="en-US"/>
            <a:t>Convert scraped data to JSON</a:t>
          </a:r>
        </a:p>
      </dgm:t>
    </dgm:pt>
    <dgm:pt modelId="{CA9DD6CB-B67B-4555-9AEE-00F2C87D635B}" type="parTrans" cxnId="{6A7B95F6-823D-4A77-8503-5F59C46DD341}">
      <dgm:prSet/>
      <dgm:spPr/>
      <dgm:t>
        <a:bodyPr/>
        <a:lstStyle/>
        <a:p>
          <a:endParaRPr lang="en-US"/>
        </a:p>
      </dgm:t>
    </dgm:pt>
    <dgm:pt modelId="{141FACA0-F9DA-4A26-BECF-B639BB9BCFA1}" type="sibTrans" cxnId="{6A7B95F6-823D-4A77-8503-5F59C46DD341}">
      <dgm:prSet/>
      <dgm:spPr/>
      <dgm:t>
        <a:bodyPr/>
        <a:lstStyle/>
        <a:p>
          <a:endParaRPr lang="en-US"/>
        </a:p>
      </dgm:t>
    </dgm:pt>
    <dgm:pt modelId="{13D5C9FD-77F7-4625-8BEB-3438991245DC}">
      <dgm:prSet/>
      <dgm:spPr/>
      <dgm:t>
        <a:bodyPr/>
        <a:lstStyle/>
        <a:p>
          <a:r>
            <a:rPr lang="en-US"/>
            <a:t>Fix formatting of scraped data</a:t>
          </a:r>
        </a:p>
      </dgm:t>
    </dgm:pt>
    <dgm:pt modelId="{C57EAFBD-76DF-4B19-9B9B-682979924AC1}" type="parTrans" cxnId="{7EEF8081-57F4-45CE-8FB0-06BBD1600817}">
      <dgm:prSet/>
      <dgm:spPr/>
      <dgm:t>
        <a:bodyPr/>
        <a:lstStyle/>
        <a:p>
          <a:endParaRPr lang="en-US"/>
        </a:p>
      </dgm:t>
    </dgm:pt>
    <dgm:pt modelId="{A8570BFF-FF72-4CDC-A488-821BEF96D4A6}" type="sibTrans" cxnId="{7EEF8081-57F4-45CE-8FB0-06BBD1600817}">
      <dgm:prSet/>
      <dgm:spPr/>
      <dgm:t>
        <a:bodyPr/>
        <a:lstStyle/>
        <a:p>
          <a:endParaRPr lang="en-US"/>
        </a:p>
      </dgm:t>
    </dgm:pt>
    <dgm:pt modelId="{93CF6648-F29A-41B3-B9C9-A65C8BE088AB}" type="pres">
      <dgm:prSet presAssocID="{C7830C0C-83D7-4ED9-8F20-E325F7D8525E}" presName="linear" presStyleCnt="0">
        <dgm:presLayoutVars>
          <dgm:animLvl val="lvl"/>
          <dgm:resizeHandles val="exact"/>
        </dgm:presLayoutVars>
      </dgm:prSet>
      <dgm:spPr/>
    </dgm:pt>
    <dgm:pt modelId="{A183D060-5F62-4864-8A4F-9EC9B2D96D9C}" type="pres">
      <dgm:prSet presAssocID="{63A1C089-F544-4A43-A65A-C9BD5F81D26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8D5B894-6521-4283-8B9C-8E5DA582A5B7}" type="pres">
      <dgm:prSet presAssocID="{EE3F074D-AA94-43A8-9E6E-8102D08D76E1}" presName="spacer" presStyleCnt="0"/>
      <dgm:spPr/>
    </dgm:pt>
    <dgm:pt modelId="{8980A604-BFB3-45F3-8181-FFA3404BCC0B}" type="pres">
      <dgm:prSet presAssocID="{B0C8564C-C19D-45DC-BCAA-B603F5BB188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98118A5-22BD-4EC9-96C5-42B3006C81E1}" type="pres">
      <dgm:prSet presAssocID="{07C12893-E3E4-421F-8EA1-221FD38F414E}" presName="spacer" presStyleCnt="0"/>
      <dgm:spPr/>
    </dgm:pt>
    <dgm:pt modelId="{4461DE24-810A-40D7-9023-96EAF1FCFC16}" type="pres">
      <dgm:prSet presAssocID="{82F3AE82-400D-4779-B11C-D88866CAADA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2DEB52A-4CCE-4E8B-8DA6-6575F3368F0B}" type="pres">
      <dgm:prSet presAssocID="{5E8C8168-805B-4FCC-9186-5CA2E3EE9B19}" presName="spacer" presStyleCnt="0"/>
      <dgm:spPr/>
    </dgm:pt>
    <dgm:pt modelId="{7DF08821-CBA3-4112-BE63-E3C52CAE4841}" type="pres">
      <dgm:prSet presAssocID="{6B079F67-966A-4DD9-B697-63DCFA799AB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E18910A-2704-465C-967D-E45304A37E7A}" type="pres">
      <dgm:prSet presAssocID="{0D858BE5-6289-4B66-8E3D-AC998AD15E5F}" presName="spacer" presStyleCnt="0"/>
      <dgm:spPr/>
    </dgm:pt>
    <dgm:pt modelId="{C6CD22EE-08EC-4E00-BBB2-1CE5F94077CD}" type="pres">
      <dgm:prSet presAssocID="{43D9EEB4-4C14-4A12-9859-98267A07FC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05EC72-EAED-47B6-A355-814EA3C6188D}" type="pres">
      <dgm:prSet presAssocID="{141FACA0-F9DA-4A26-BECF-B639BB9BCFA1}" presName="spacer" presStyleCnt="0"/>
      <dgm:spPr/>
    </dgm:pt>
    <dgm:pt modelId="{699598D1-9B7C-4745-AE2B-796D9B703711}" type="pres">
      <dgm:prSet presAssocID="{13D5C9FD-77F7-4625-8BEB-3438991245D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C375B1B-581D-4407-AE9E-97D7C7A9102F}" type="presOf" srcId="{82F3AE82-400D-4779-B11C-D88866CAADA6}" destId="{4461DE24-810A-40D7-9023-96EAF1FCFC16}" srcOrd="0" destOrd="0" presId="urn:microsoft.com/office/officeart/2005/8/layout/vList2"/>
    <dgm:cxn modelId="{142B465D-FD86-4CD5-BAD5-887DAD3061F3}" srcId="{C7830C0C-83D7-4ED9-8F20-E325F7D8525E}" destId="{63A1C089-F544-4A43-A65A-C9BD5F81D269}" srcOrd="0" destOrd="0" parTransId="{CE41B3E4-D89D-408A-BA8E-FA82B70B29E0}" sibTransId="{EE3F074D-AA94-43A8-9E6E-8102D08D76E1}"/>
    <dgm:cxn modelId="{467D2557-8850-4D92-A11C-6D488C65AC2A}" type="presOf" srcId="{13D5C9FD-77F7-4625-8BEB-3438991245DC}" destId="{699598D1-9B7C-4745-AE2B-796D9B703711}" srcOrd="0" destOrd="0" presId="urn:microsoft.com/office/officeart/2005/8/layout/vList2"/>
    <dgm:cxn modelId="{08E3EB7C-63C3-4109-A60C-4224C45C7FA8}" type="presOf" srcId="{63A1C089-F544-4A43-A65A-C9BD5F81D269}" destId="{A183D060-5F62-4864-8A4F-9EC9B2D96D9C}" srcOrd="0" destOrd="0" presId="urn:microsoft.com/office/officeart/2005/8/layout/vList2"/>
    <dgm:cxn modelId="{7EEF8081-57F4-45CE-8FB0-06BBD1600817}" srcId="{C7830C0C-83D7-4ED9-8F20-E325F7D8525E}" destId="{13D5C9FD-77F7-4625-8BEB-3438991245DC}" srcOrd="5" destOrd="0" parTransId="{C57EAFBD-76DF-4B19-9B9B-682979924AC1}" sibTransId="{A8570BFF-FF72-4CDC-A488-821BEF96D4A6}"/>
    <dgm:cxn modelId="{03615291-9ABC-4349-B8EF-EE436076B8B5}" type="presOf" srcId="{6B079F67-966A-4DD9-B697-63DCFA799AB5}" destId="{7DF08821-CBA3-4112-BE63-E3C52CAE4841}" srcOrd="0" destOrd="0" presId="urn:microsoft.com/office/officeart/2005/8/layout/vList2"/>
    <dgm:cxn modelId="{A416B39E-6A75-4A6E-A99A-B6AF9A7304C9}" srcId="{C7830C0C-83D7-4ED9-8F20-E325F7D8525E}" destId="{B0C8564C-C19D-45DC-BCAA-B603F5BB1883}" srcOrd="1" destOrd="0" parTransId="{84FD3424-295E-4B89-8BD2-C92BC466D6EB}" sibTransId="{07C12893-E3E4-421F-8EA1-221FD38F414E}"/>
    <dgm:cxn modelId="{A08649CE-B207-4F49-9A0E-A2030830331E}" srcId="{C7830C0C-83D7-4ED9-8F20-E325F7D8525E}" destId="{82F3AE82-400D-4779-B11C-D88866CAADA6}" srcOrd="2" destOrd="0" parTransId="{D24F47E7-7ABD-49E1-A254-97A6C9DCE70E}" sibTransId="{5E8C8168-805B-4FCC-9186-5CA2E3EE9B19}"/>
    <dgm:cxn modelId="{2EFA48D3-8B65-4582-ADF7-6213DEEAEB89}" type="presOf" srcId="{C7830C0C-83D7-4ED9-8F20-E325F7D8525E}" destId="{93CF6648-F29A-41B3-B9C9-A65C8BE088AB}" srcOrd="0" destOrd="0" presId="urn:microsoft.com/office/officeart/2005/8/layout/vList2"/>
    <dgm:cxn modelId="{435DC1E6-3653-47BD-A325-74F53DD77DB7}" type="presOf" srcId="{43D9EEB4-4C14-4A12-9859-98267A07FCBF}" destId="{C6CD22EE-08EC-4E00-BBB2-1CE5F94077CD}" srcOrd="0" destOrd="0" presId="urn:microsoft.com/office/officeart/2005/8/layout/vList2"/>
    <dgm:cxn modelId="{6A7B95F6-823D-4A77-8503-5F59C46DD341}" srcId="{C7830C0C-83D7-4ED9-8F20-E325F7D8525E}" destId="{43D9EEB4-4C14-4A12-9859-98267A07FCBF}" srcOrd="4" destOrd="0" parTransId="{CA9DD6CB-B67B-4555-9AEE-00F2C87D635B}" sibTransId="{141FACA0-F9DA-4A26-BECF-B639BB9BCFA1}"/>
    <dgm:cxn modelId="{9758B3FC-15A7-424F-A898-36EEED787054}" srcId="{C7830C0C-83D7-4ED9-8F20-E325F7D8525E}" destId="{6B079F67-966A-4DD9-B697-63DCFA799AB5}" srcOrd="3" destOrd="0" parTransId="{A5DCDD84-6E76-4EF1-A38C-093573AC76BE}" sibTransId="{0D858BE5-6289-4B66-8E3D-AC998AD15E5F}"/>
    <dgm:cxn modelId="{CCDB0BFF-FA20-4FCF-928B-D31A5439770A}" type="presOf" srcId="{B0C8564C-C19D-45DC-BCAA-B603F5BB1883}" destId="{8980A604-BFB3-45F3-8181-FFA3404BCC0B}" srcOrd="0" destOrd="0" presId="urn:microsoft.com/office/officeart/2005/8/layout/vList2"/>
    <dgm:cxn modelId="{18C93A44-156B-4E15-B0C5-6917B4F1B840}" type="presParOf" srcId="{93CF6648-F29A-41B3-B9C9-A65C8BE088AB}" destId="{A183D060-5F62-4864-8A4F-9EC9B2D96D9C}" srcOrd="0" destOrd="0" presId="urn:microsoft.com/office/officeart/2005/8/layout/vList2"/>
    <dgm:cxn modelId="{99C60CF7-8A54-406A-AD11-41B57EC72D17}" type="presParOf" srcId="{93CF6648-F29A-41B3-B9C9-A65C8BE088AB}" destId="{C8D5B894-6521-4283-8B9C-8E5DA582A5B7}" srcOrd="1" destOrd="0" presId="urn:microsoft.com/office/officeart/2005/8/layout/vList2"/>
    <dgm:cxn modelId="{B51D4773-352B-41C8-8CEF-9B14393397E1}" type="presParOf" srcId="{93CF6648-F29A-41B3-B9C9-A65C8BE088AB}" destId="{8980A604-BFB3-45F3-8181-FFA3404BCC0B}" srcOrd="2" destOrd="0" presId="urn:microsoft.com/office/officeart/2005/8/layout/vList2"/>
    <dgm:cxn modelId="{7C4A4143-7383-419C-91FF-1793E64B288E}" type="presParOf" srcId="{93CF6648-F29A-41B3-B9C9-A65C8BE088AB}" destId="{798118A5-22BD-4EC9-96C5-42B3006C81E1}" srcOrd="3" destOrd="0" presId="urn:microsoft.com/office/officeart/2005/8/layout/vList2"/>
    <dgm:cxn modelId="{264A2503-86EA-4E94-B12F-1287E307B640}" type="presParOf" srcId="{93CF6648-F29A-41B3-B9C9-A65C8BE088AB}" destId="{4461DE24-810A-40D7-9023-96EAF1FCFC16}" srcOrd="4" destOrd="0" presId="urn:microsoft.com/office/officeart/2005/8/layout/vList2"/>
    <dgm:cxn modelId="{D578C6D1-7AC9-4E6E-ACE9-85B8B59066EA}" type="presParOf" srcId="{93CF6648-F29A-41B3-B9C9-A65C8BE088AB}" destId="{72DEB52A-4CCE-4E8B-8DA6-6575F3368F0B}" srcOrd="5" destOrd="0" presId="urn:microsoft.com/office/officeart/2005/8/layout/vList2"/>
    <dgm:cxn modelId="{327BC9E6-9909-4A51-850B-045DA5D60D4E}" type="presParOf" srcId="{93CF6648-F29A-41B3-B9C9-A65C8BE088AB}" destId="{7DF08821-CBA3-4112-BE63-E3C52CAE4841}" srcOrd="6" destOrd="0" presId="urn:microsoft.com/office/officeart/2005/8/layout/vList2"/>
    <dgm:cxn modelId="{1D4B8E56-ED29-4166-9299-B9A430064884}" type="presParOf" srcId="{93CF6648-F29A-41B3-B9C9-A65C8BE088AB}" destId="{CE18910A-2704-465C-967D-E45304A37E7A}" srcOrd="7" destOrd="0" presId="urn:microsoft.com/office/officeart/2005/8/layout/vList2"/>
    <dgm:cxn modelId="{42EEE2F0-DE9A-4980-95F3-8D928662E0E3}" type="presParOf" srcId="{93CF6648-F29A-41B3-B9C9-A65C8BE088AB}" destId="{C6CD22EE-08EC-4E00-BBB2-1CE5F94077CD}" srcOrd="8" destOrd="0" presId="urn:microsoft.com/office/officeart/2005/8/layout/vList2"/>
    <dgm:cxn modelId="{F723AACA-69FD-4B85-BD48-308AB42960CE}" type="presParOf" srcId="{93CF6648-F29A-41B3-B9C9-A65C8BE088AB}" destId="{8005EC72-EAED-47B6-A355-814EA3C6188D}" srcOrd="9" destOrd="0" presId="urn:microsoft.com/office/officeart/2005/8/layout/vList2"/>
    <dgm:cxn modelId="{5A77AA12-774B-4E72-9C30-8E3A01EA63C8}" type="presParOf" srcId="{93CF6648-F29A-41B3-B9C9-A65C8BE088AB}" destId="{699598D1-9B7C-4745-AE2B-796D9B7037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28AF12-1430-4F2E-AEA2-02A4FEE38E9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667C9A-EDE4-417E-9084-42DB581D99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separate sport was a dictionary in an overlying sports list</a:t>
          </a:r>
        </a:p>
      </dgm:t>
    </dgm:pt>
    <dgm:pt modelId="{0F9AA9DB-9F1C-4353-B3C7-8DD60040605C}" type="parTrans" cxnId="{7516420E-B5E0-4046-B80E-C3ABB9EB594C}">
      <dgm:prSet/>
      <dgm:spPr/>
      <dgm:t>
        <a:bodyPr/>
        <a:lstStyle/>
        <a:p>
          <a:endParaRPr lang="en-US"/>
        </a:p>
      </dgm:t>
    </dgm:pt>
    <dgm:pt modelId="{D3AA81FA-AB4C-4784-B9D9-24F88BDE8B94}" type="sibTrans" cxnId="{7516420E-B5E0-4046-B80E-C3ABB9EB594C}">
      <dgm:prSet/>
      <dgm:spPr/>
      <dgm:t>
        <a:bodyPr/>
        <a:lstStyle/>
        <a:p>
          <a:endParaRPr lang="en-US"/>
        </a:p>
      </dgm:t>
    </dgm:pt>
    <dgm:pt modelId="{D6DC724B-BDBC-4950-986E-6D90927FD7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Table data was also separated into another dictionary containing the title and headers and each rows data in a list for ease of access.</a:t>
          </a:r>
        </a:p>
      </dgm:t>
    </dgm:pt>
    <dgm:pt modelId="{08A61A2C-D970-422A-8FA5-B12A7163E03D}" type="parTrans" cxnId="{AF22EDDD-B2AE-40DF-94A9-03DB4A8C0965}">
      <dgm:prSet/>
      <dgm:spPr/>
      <dgm:t>
        <a:bodyPr/>
        <a:lstStyle/>
        <a:p>
          <a:endParaRPr lang="en-US"/>
        </a:p>
      </dgm:t>
    </dgm:pt>
    <dgm:pt modelId="{C51E0E23-0C22-47B6-99F1-DD1AC8EE154D}" type="sibTrans" cxnId="{AF22EDDD-B2AE-40DF-94A9-03DB4A8C0965}">
      <dgm:prSet/>
      <dgm:spPr/>
      <dgm:t>
        <a:bodyPr/>
        <a:lstStyle/>
        <a:p>
          <a:endParaRPr lang="en-US"/>
        </a:p>
      </dgm:t>
    </dgm:pt>
    <dgm:pt modelId="{E3B1A84E-FB7B-463D-AF09-880C2F27AF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Table1.row1.firstitem</a:t>
          </a:r>
        </a:p>
      </dgm:t>
    </dgm:pt>
    <dgm:pt modelId="{8F1C7754-C5DE-438F-8EBB-6210A9F607B0}" type="parTrans" cxnId="{5C870940-B2A6-4206-9BAE-2238B5063B08}">
      <dgm:prSet/>
      <dgm:spPr/>
      <dgm:t>
        <a:bodyPr/>
        <a:lstStyle/>
        <a:p>
          <a:endParaRPr lang="en-US"/>
        </a:p>
      </dgm:t>
    </dgm:pt>
    <dgm:pt modelId="{FC50FD02-95F0-4206-8F61-FDF1BA30E970}" type="sibTrans" cxnId="{5C870940-B2A6-4206-9BAE-2238B5063B08}">
      <dgm:prSet/>
      <dgm:spPr/>
      <dgm:t>
        <a:bodyPr/>
        <a:lstStyle/>
        <a:p>
          <a:endParaRPr lang="en-US"/>
        </a:p>
      </dgm:t>
    </dgm:pt>
    <dgm:pt modelId="{8A77CFDE-C778-467D-A59B-78899E7629F6}" type="pres">
      <dgm:prSet presAssocID="{2A28AF12-1430-4F2E-AEA2-02A4FEE38E9B}" presName="root" presStyleCnt="0">
        <dgm:presLayoutVars>
          <dgm:dir/>
          <dgm:resizeHandles val="exact"/>
        </dgm:presLayoutVars>
      </dgm:prSet>
      <dgm:spPr/>
    </dgm:pt>
    <dgm:pt modelId="{3A1F3DE2-ED6D-4FB3-9EF6-1D076EE1A9FA}" type="pres">
      <dgm:prSet presAssocID="{94667C9A-EDE4-417E-9084-42DB581D994D}" presName="compNode" presStyleCnt="0"/>
      <dgm:spPr/>
    </dgm:pt>
    <dgm:pt modelId="{1F09D042-9AD2-490B-BF1E-3F26DF16BD4C}" type="pres">
      <dgm:prSet presAssocID="{94667C9A-EDE4-417E-9084-42DB581D99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AA5F4F1A-7BDA-4F4F-A81B-BB77772E3BD8}" type="pres">
      <dgm:prSet presAssocID="{94667C9A-EDE4-417E-9084-42DB581D994D}" presName="spaceRect" presStyleCnt="0"/>
      <dgm:spPr/>
    </dgm:pt>
    <dgm:pt modelId="{802F87A9-F67B-4F6A-A75C-78B3C82BC3B3}" type="pres">
      <dgm:prSet presAssocID="{94667C9A-EDE4-417E-9084-42DB581D994D}" presName="textRect" presStyleLbl="revTx" presStyleIdx="0" presStyleCnt="3">
        <dgm:presLayoutVars>
          <dgm:chMax val="1"/>
          <dgm:chPref val="1"/>
        </dgm:presLayoutVars>
      </dgm:prSet>
      <dgm:spPr/>
    </dgm:pt>
    <dgm:pt modelId="{5A2E9580-0F75-424E-A5BA-D495D5E5C92C}" type="pres">
      <dgm:prSet presAssocID="{D3AA81FA-AB4C-4784-B9D9-24F88BDE8B94}" presName="sibTrans" presStyleCnt="0"/>
      <dgm:spPr/>
    </dgm:pt>
    <dgm:pt modelId="{7D455CD4-265B-43D4-B75F-B8B567D66414}" type="pres">
      <dgm:prSet presAssocID="{D6DC724B-BDBC-4950-986E-6D90927FD7B3}" presName="compNode" presStyleCnt="0"/>
      <dgm:spPr/>
    </dgm:pt>
    <dgm:pt modelId="{AD2448A9-D2DE-4A4A-8CAE-65A935C20C50}" type="pres">
      <dgm:prSet presAssocID="{D6DC724B-BDBC-4950-986E-6D90927FD7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1686193-F4A5-494D-854B-BF024B41631B}" type="pres">
      <dgm:prSet presAssocID="{D6DC724B-BDBC-4950-986E-6D90927FD7B3}" presName="spaceRect" presStyleCnt="0"/>
      <dgm:spPr/>
    </dgm:pt>
    <dgm:pt modelId="{9A44F8B9-0191-423F-AD76-7F94BF9E14A4}" type="pres">
      <dgm:prSet presAssocID="{D6DC724B-BDBC-4950-986E-6D90927FD7B3}" presName="textRect" presStyleLbl="revTx" presStyleIdx="1" presStyleCnt="3">
        <dgm:presLayoutVars>
          <dgm:chMax val="1"/>
          <dgm:chPref val="1"/>
        </dgm:presLayoutVars>
      </dgm:prSet>
      <dgm:spPr/>
    </dgm:pt>
    <dgm:pt modelId="{4E05C699-5674-4B92-AC5F-B02BDFDB06E8}" type="pres">
      <dgm:prSet presAssocID="{C51E0E23-0C22-47B6-99F1-DD1AC8EE154D}" presName="sibTrans" presStyleCnt="0"/>
      <dgm:spPr/>
    </dgm:pt>
    <dgm:pt modelId="{2024627A-7658-4A69-A3C6-A9A7C335187C}" type="pres">
      <dgm:prSet presAssocID="{E3B1A84E-FB7B-463D-AF09-880C2F27AF80}" presName="compNode" presStyleCnt="0"/>
      <dgm:spPr/>
    </dgm:pt>
    <dgm:pt modelId="{AEA1F694-CD71-4593-9BC8-3F77595A6D35}" type="pres">
      <dgm:prSet presAssocID="{E3B1A84E-FB7B-463D-AF09-880C2F27AF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19BC2E8-5E9C-499B-8346-F2F369AF216B}" type="pres">
      <dgm:prSet presAssocID="{E3B1A84E-FB7B-463D-AF09-880C2F27AF80}" presName="spaceRect" presStyleCnt="0"/>
      <dgm:spPr/>
    </dgm:pt>
    <dgm:pt modelId="{DEDB7FD2-AE42-49EF-AF28-2ED35B379327}" type="pres">
      <dgm:prSet presAssocID="{E3B1A84E-FB7B-463D-AF09-880C2F27AF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16420E-B5E0-4046-B80E-C3ABB9EB594C}" srcId="{2A28AF12-1430-4F2E-AEA2-02A4FEE38E9B}" destId="{94667C9A-EDE4-417E-9084-42DB581D994D}" srcOrd="0" destOrd="0" parTransId="{0F9AA9DB-9F1C-4353-B3C7-8DD60040605C}" sibTransId="{D3AA81FA-AB4C-4784-B9D9-24F88BDE8B94}"/>
    <dgm:cxn modelId="{5C870940-B2A6-4206-9BAE-2238B5063B08}" srcId="{2A28AF12-1430-4F2E-AEA2-02A4FEE38E9B}" destId="{E3B1A84E-FB7B-463D-AF09-880C2F27AF80}" srcOrd="2" destOrd="0" parTransId="{8F1C7754-C5DE-438F-8EBB-6210A9F607B0}" sibTransId="{FC50FD02-95F0-4206-8F61-FDF1BA30E970}"/>
    <dgm:cxn modelId="{5746FDAB-1D18-4D12-9254-5C726AE88AFE}" type="presOf" srcId="{E3B1A84E-FB7B-463D-AF09-880C2F27AF80}" destId="{DEDB7FD2-AE42-49EF-AF28-2ED35B379327}" srcOrd="0" destOrd="0" presId="urn:microsoft.com/office/officeart/2018/2/layout/IconLabelList"/>
    <dgm:cxn modelId="{A81E62AF-B260-4E79-875A-5A525099335C}" type="presOf" srcId="{94667C9A-EDE4-417E-9084-42DB581D994D}" destId="{802F87A9-F67B-4F6A-A75C-78B3C82BC3B3}" srcOrd="0" destOrd="0" presId="urn:microsoft.com/office/officeart/2018/2/layout/IconLabelList"/>
    <dgm:cxn modelId="{AF22EDDD-B2AE-40DF-94A9-03DB4A8C0965}" srcId="{2A28AF12-1430-4F2E-AEA2-02A4FEE38E9B}" destId="{D6DC724B-BDBC-4950-986E-6D90927FD7B3}" srcOrd="1" destOrd="0" parTransId="{08A61A2C-D970-422A-8FA5-B12A7163E03D}" sibTransId="{C51E0E23-0C22-47B6-99F1-DD1AC8EE154D}"/>
    <dgm:cxn modelId="{36C4F0EB-781D-43EC-9A61-3119828BD3F1}" type="presOf" srcId="{2A28AF12-1430-4F2E-AEA2-02A4FEE38E9B}" destId="{8A77CFDE-C778-467D-A59B-78899E7629F6}" srcOrd="0" destOrd="0" presId="urn:microsoft.com/office/officeart/2018/2/layout/IconLabelList"/>
    <dgm:cxn modelId="{C80E43FC-4767-4C37-BC45-C0F0B3A9FF50}" type="presOf" srcId="{D6DC724B-BDBC-4950-986E-6D90927FD7B3}" destId="{9A44F8B9-0191-423F-AD76-7F94BF9E14A4}" srcOrd="0" destOrd="0" presId="urn:microsoft.com/office/officeart/2018/2/layout/IconLabelList"/>
    <dgm:cxn modelId="{DFA86458-8D6C-43EF-AC9F-E10F733D0F11}" type="presParOf" srcId="{8A77CFDE-C778-467D-A59B-78899E7629F6}" destId="{3A1F3DE2-ED6D-4FB3-9EF6-1D076EE1A9FA}" srcOrd="0" destOrd="0" presId="urn:microsoft.com/office/officeart/2018/2/layout/IconLabelList"/>
    <dgm:cxn modelId="{26AF7F6A-BC27-463E-A33A-366252402F1D}" type="presParOf" srcId="{3A1F3DE2-ED6D-4FB3-9EF6-1D076EE1A9FA}" destId="{1F09D042-9AD2-490B-BF1E-3F26DF16BD4C}" srcOrd="0" destOrd="0" presId="urn:microsoft.com/office/officeart/2018/2/layout/IconLabelList"/>
    <dgm:cxn modelId="{0477743E-A632-487E-9BC9-03EA456EAFDC}" type="presParOf" srcId="{3A1F3DE2-ED6D-4FB3-9EF6-1D076EE1A9FA}" destId="{AA5F4F1A-7BDA-4F4F-A81B-BB77772E3BD8}" srcOrd="1" destOrd="0" presId="urn:microsoft.com/office/officeart/2018/2/layout/IconLabelList"/>
    <dgm:cxn modelId="{F2610A59-F617-4B73-8479-0CFFB922F063}" type="presParOf" srcId="{3A1F3DE2-ED6D-4FB3-9EF6-1D076EE1A9FA}" destId="{802F87A9-F67B-4F6A-A75C-78B3C82BC3B3}" srcOrd="2" destOrd="0" presId="urn:microsoft.com/office/officeart/2018/2/layout/IconLabelList"/>
    <dgm:cxn modelId="{1FFADD66-AFDD-4CAE-AA36-B0E9B5119183}" type="presParOf" srcId="{8A77CFDE-C778-467D-A59B-78899E7629F6}" destId="{5A2E9580-0F75-424E-A5BA-D495D5E5C92C}" srcOrd="1" destOrd="0" presId="urn:microsoft.com/office/officeart/2018/2/layout/IconLabelList"/>
    <dgm:cxn modelId="{BAEC289F-CAA1-4501-9BA7-2673E730D6D2}" type="presParOf" srcId="{8A77CFDE-C778-467D-A59B-78899E7629F6}" destId="{7D455CD4-265B-43D4-B75F-B8B567D66414}" srcOrd="2" destOrd="0" presId="urn:microsoft.com/office/officeart/2018/2/layout/IconLabelList"/>
    <dgm:cxn modelId="{5239EC88-ADF4-4EEB-981F-DACAAAB07B11}" type="presParOf" srcId="{7D455CD4-265B-43D4-B75F-B8B567D66414}" destId="{AD2448A9-D2DE-4A4A-8CAE-65A935C20C50}" srcOrd="0" destOrd="0" presId="urn:microsoft.com/office/officeart/2018/2/layout/IconLabelList"/>
    <dgm:cxn modelId="{42338177-BDEF-489F-A468-8BC121F7AF14}" type="presParOf" srcId="{7D455CD4-265B-43D4-B75F-B8B567D66414}" destId="{31686193-F4A5-494D-854B-BF024B41631B}" srcOrd="1" destOrd="0" presId="urn:microsoft.com/office/officeart/2018/2/layout/IconLabelList"/>
    <dgm:cxn modelId="{23759FF5-671C-4450-A1FD-60D62CE01F4C}" type="presParOf" srcId="{7D455CD4-265B-43D4-B75F-B8B567D66414}" destId="{9A44F8B9-0191-423F-AD76-7F94BF9E14A4}" srcOrd="2" destOrd="0" presId="urn:microsoft.com/office/officeart/2018/2/layout/IconLabelList"/>
    <dgm:cxn modelId="{D4F63D50-B5A9-4381-BDE2-8C957F29B015}" type="presParOf" srcId="{8A77CFDE-C778-467D-A59B-78899E7629F6}" destId="{4E05C699-5674-4B92-AC5F-B02BDFDB06E8}" srcOrd="3" destOrd="0" presId="urn:microsoft.com/office/officeart/2018/2/layout/IconLabelList"/>
    <dgm:cxn modelId="{69D5B385-B3F0-4910-90F6-82544514C0DB}" type="presParOf" srcId="{8A77CFDE-C778-467D-A59B-78899E7629F6}" destId="{2024627A-7658-4A69-A3C6-A9A7C335187C}" srcOrd="4" destOrd="0" presId="urn:microsoft.com/office/officeart/2018/2/layout/IconLabelList"/>
    <dgm:cxn modelId="{D8F6708C-B05C-4707-BC64-9DFD8D955AEA}" type="presParOf" srcId="{2024627A-7658-4A69-A3C6-A9A7C335187C}" destId="{AEA1F694-CD71-4593-9BC8-3F77595A6D35}" srcOrd="0" destOrd="0" presId="urn:microsoft.com/office/officeart/2018/2/layout/IconLabelList"/>
    <dgm:cxn modelId="{D86A39BF-C210-4BEF-A6F4-CA90CFE30C41}" type="presParOf" srcId="{2024627A-7658-4A69-A3C6-A9A7C335187C}" destId="{819BC2E8-5E9C-499B-8346-F2F369AF216B}" srcOrd="1" destOrd="0" presId="urn:microsoft.com/office/officeart/2018/2/layout/IconLabelList"/>
    <dgm:cxn modelId="{28A7FF3F-5042-4239-9F68-29C2336C763E}" type="presParOf" srcId="{2024627A-7658-4A69-A3C6-A9A7C335187C}" destId="{DEDB7FD2-AE42-49EF-AF28-2ED35B3793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C3B0E4-29B3-45DD-8F77-220289D7B8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3EB770-35B3-412D-BC88-6EECEA2348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</a:t>
          </a:r>
          <a:r>
            <a:rPr lang="en-US">
              <a:latin typeface="Calibri Light" panose="020F0302020204030204"/>
            </a:rPr>
            <a:t>Sport</a:t>
          </a:r>
          <a:r>
            <a:rPr lang="en-US"/>
            <a:t> had Three Notable Alumni</a:t>
          </a:r>
        </a:p>
      </dgm:t>
    </dgm:pt>
    <dgm:pt modelId="{D136982D-ED53-487A-8A6E-5629FC3C6E15}" type="parTrans" cxnId="{B5E727E9-FB2E-4B0A-A636-554E76035911}">
      <dgm:prSet/>
      <dgm:spPr/>
      <dgm:t>
        <a:bodyPr/>
        <a:lstStyle/>
        <a:p>
          <a:endParaRPr lang="en-US"/>
        </a:p>
      </dgm:t>
    </dgm:pt>
    <dgm:pt modelId="{5EFD88D0-BA8C-4969-B4E7-843D5F74E551}" type="sibTrans" cxnId="{B5E727E9-FB2E-4B0A-A636-554E76035911}">
      <dgm:prSet/>
      <dgm:spPr/>
      <dgm:t>
        <a:bodyPr/>
        <a:lstStyle/>
        <a:p>
          <a:endParaRPr lang="en-US"/>
        </a:p>
      </dgm:t>
    </dgm:pt>
    <dgm:pt modelId="{2BA70429-1168-4480-800E-1CAEC33997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Alumni are grouped as a list of dictionaries</a:t>
          </a:r>
        </a:p>
      </dgm:t>
    </dgm:pt>
    <dgm:pt modelId="{28F9AC05-2265-432B-A5AF-8E81DA70E86E}" type="parTrans" cxnId="{B44CBA3D-8E31-4004-A6E5-25EC1EA6670E}">
      <dgm:prSet/>
      <dgm:spPr/>
      <dgm:t>
        <a:bodyPr/>
        <a:lstStyle/>
        <a:p>
          <a:endParaRPr lang="en-US"/>
        </a:p>
      </dgm:t>
    </dgm:pt>
    <dgm:pt modelId="{D89397AF-AE76-4651-86AE-0F3D4FB4BF65}" type="sibTrans" cxnId="{B44CBA3D-8E31-4004-A6E5-25EC1EA6670E}">
      <dgm:prSet/>
      <dgm:spPr/>
      <dgm:t>
        <a:bodyPr/>
        <a:lstStyle/>
        <a:p>
          <a:endParaRPr lang="en-US"/>
        </a:p>
      </dgm:t>
    </dgm:pt>
    <dgm:pt modelId="{C1C374C9-521B-4B7F-BE06-BBAD09D705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dictionary contains the Alumni name and profile link</a:t>
          </a:r>
        </a:p>
      </dgm:t>
    </dgm:pt>
    <dgm:pt modelId="{8E7C7892-38B9-4662-A4D6-962F29216E84}" type="parTrans" cxnId="{1DB3F677-8202-4E43-A1F8-C13C9BFB8EC8}">
      <dgm:prSet/>
      <dgm:spPr/>
      <dgm:t>
        <a:bodyPr/>
        <a:lstStyle/>
        <a:p>
          <a:endParaRPr lang="en-US"/>
        </a:p>
      </dgm:t>
    </dgm:pt>
    <dgm:pt modelId="{29FF8165-C088-41BD-84E8-B00ADAAC1C43}" type="sibTrans" cxnId="{1DB3F677-8202-4E43-A1F8-C13C9BFB8EC8}">
      <dgm:prSet/>
      <dgm:spPr/>
      <dgm:t>
        <a:bodyPr/>
        <a:lstStyle/>
        <a:p>
          <a:endParaRPr lang="en-US"/>
        </a:p>
      </dgm:t>
    </dgm:pt>
    <dgm:pt modelId="{FA0ED2A6-6C51-4457-B9A4-7D1AEAA52079}" type="pres">
      <dgm:prSet presAssocID="{26C3B0E4-29B3-45DD-8F77-220289D7B80F}" presName="root" presStyleCnt="0">
        <dgm:presLayoutVars>
          <dgm:dir/>
          <dgm:resizeHandles val="exact"/>
        </dgm:presLayoutVars>
      </dgm:prSet>
      <dgm:spPr/>
    </dgm:pt>
    <dgm:pt modelId="{28A7EB62-535F-4886-AE01-11AA81A53A48}" type="pres">
      <dgm:prSet presAssocID="{C63EB770-35B3-412D-BC88-6EECEA2348A9}" presName="compNode" presStyleCnt="0"/>
      <dgm:spPr/>
    </dgm:pt>
    <dgm:pt modelId="{542267B0-DCF4-494C-BE70-DD0A9BA036BA}" type="pres">
      <dgm:prSet presAssocID="{C63EB770-35B3-412D-BC88-6EECEA2348A9}" presName="bgRect" presStyleLbl="bgShp" presStyleIdx="0" presStyleCnt="3"/>
      <dgm:spPr/>
    </dgm:pt>
    <dgm:pt modelId="{BD68822B-4488-4C25-B3C9-9B2C0E9E743A}" type="pres">
      <dgm:prSet presAssocID="{C63EB770-35B3-412D-BC88-6EECEA2348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75684C4E-2241-41C8-A08A-E0669DB5F820}" type="pres">
      <dgm:prSet presAssocID="{C63EB770-35B3-412D-BC88-6EECEA2348A9}" presName="spaceRect" presStyleCnt="0"/>
      <dgm:spPr/>
    </dgm:pt>
    <dgm:pt modelId="{5B0D436D-6DDC-49C3-977B-AFCB53A1FA90}" type="pres">
      <dgm:prSet presAssocID="{C63EB770-35B3-412D-BC88-6EECEA2348A9}" presName="parTx" presStyleLbl="revTx" presStyleIdx="0" presStyleCnt="3">
        <dgm:presLayoutVars>
          <dgm:chMax val="0"/>
          <dgm:chPref val="0"/>
        </dgm:presLayoutVars>
      </dgm:prSet>
      <dgm:spPr/>
    </dgm:pt>
    <dgm:pt modelId="{6CE4A718-A7A2-46CF-A95D-E321F9AF17AB}" type="pres">
      <dgm:prSet presAssocID="{5EFD88D0-BA8C-4969-B4E7-843D5F74E551}" presName="sibTrans" presStyleCnt="0"/>
      <dgm:spPr/>
    </dgm:pt>
    <dgm:pt modelId="{A00EEFF5-FF54-4970-885A-947D54A1FB4A}" type="pres">
      <dgm:prSet presAssocID="{2BA70429-1168-4480-800E-1CAEC3399743}" presName="compNode" presStyleCnt="0"/>
      <dgm:spPr/>
    </dgm:pt>
    <dgm:pt modelId="{C40B1671-801B-4BF9-B6D0-3AE00FADCC8E}" type="pres">
      <dgm:prSet presAssocID="{2BA70429-1168-4480-800E-1CAEC3399743}" presName="bgRect" presStyleLbl="bgShp" presStyleIdx="1" presStyleCnt="3"/>
      <dgm:spPr/>
    </dgm:pt>
    <dgm:pt modelId="{E058412D-0F28-4320-B4F6-E5A7DABA1349}" type="pres">
      <dgm:prSet presAssocID="{2BA70429-1168-4480-800E-1CAEC33997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759773-2C9B-452B-AA14-FEC64C3B34C9}" type="pres">
      <dgm:prSet presAssocID="{2BA70429-1168-4480-800E-1CAEC3399743}" presName="spaceRect" presStyleCnt="0"/>
      <dgm:spPr/>
    </dgm:pt>
    <dgm:pt modelId="{492004E3-F529-4A24-A431-35718FD70DFE}" type="pres">
      <dgm:prSet presAssocID="{2BA70429-1168-4480-800E-1CAEC3399743}" presName="parTx" presStyleLbl="revTx" presStyleIdx="1" presStyleCnt="3">
        <dgm:presLayoutVars>
          <dgm:chMax val="0"/>
          <dgm:chPref val="0"/>
        </dgm:presLayoutVars>
      </dgm:prSet>
      <dgm:spPr/>
    </dgm:pt>
    <dgm:pt modelId="{51E40842-9232-45EC-A7EA-50A1A26FB6A8}" type="pres">
      <dgm:prSet presAssocID="{D89397AF-AE76-4651-86AE-0F3D4FB4BF65}" presName="sibTrans" presStyleCnt="0"/>
      <dgm:spPr/>
    </dgm:pt>
    <dgm:pt modelId="{3917EB7B-C852-4962-8112-C5043D2C7310}" type="pres">
      <dgm:prSet presAssocID="{C1C374C9-521B-4B7F-BE06-BBAD09D7051A}" presName="compNode" presStyleCnt="0"/>
      <dgm:spPr/>
    </dgm:pt>
    <dgm:pt modelId="{9E5F0257-1A7D-489B-AE4B-C937156E8184}" type="pres">
      <dgm:prSet presAssocID="{C1C374C9-521B-4B7F-BE06-BBAD09D7051A}" presName="bgRect" presStyleLbl="bgShp" presStyleIdx="2" presStyleCnt="3"/>
      <dgm:spPr/>
    </dgm:pt>
    <dgm:pt modelId="{0C3D897A-1C1E-4C21-B9A6-82799DC11AA4}" type="pres">
      <dgm:prSet presAssocID="{C1C374C9-521B-4B7F-BE06-BBAD09D705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2C274987-BC97-41ED-AFA4-C86A24BAEAA1}" type="pres">
      <dgm:prSet presAssocID="{C1C374C9-521B-4B7F-BE06-BBAD09D7051A}" presName="spaceRect" presStyleCnt="0"/>
      <dgm:spPr/>
    </dgm:pt>
    <dgm:pt modelId="{9F6EC558-0CB2-4024-8ABC-1609CB68E9C4}" type="pres">
      <dgm:prSet presAssocID="{C1C374C9-521B-4B7F-BE06-BBAD09D705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455E34-9925-4A0C-857D-04D05BBE3EEA}" type="presOf" srcId="{C63EB770-35B3-412D-BC88-6EECEA2348A9}" destId="{5B0D436D-6DDC-49C3-977B-AFCB53A1FA90}" srcOrd="0" destOrd="0" presId="urn:microsoft.com/office/officeart/2018/2/layout/IconVerticalSolidList"/>
    <dgm:cxn modelId="{B44CBA3D-8E31-4004-A6E5-25EC1EA6670E}" srcId="{26C3B0E4-29B3-45DD-8F77-220289D7B80F}" destId="{2BA70429-1168-4480-800E-1CAEC3399743}" srcOrd="1" destOrd="0" parTransId="{28F9AC05-2265-432B-A5AF-8E81DA70E86E}" sibTransId="{D89397AF-AE76-4651-86AE-0F3D4FB4BF65}"/>
    <dgm:cxn modelId="{6D628A65-684E-4A90-81FC-2A0980B2F9D9}" type="presOf" srcId="{26C3B0E4-29B3-45DD-8F77-220289D7B80F}" destId="{FA0ED2A6-6C51-4457-B9A4-7D1AEAA52079}" srcOrd="0" destOrd="0" presId="urn:microsoft.com/office/officeart/2018/2/layout/IconVerticalSolidList"/>
    <dgm:cxn modelId="{1DB3F677-8202-4E43-A1F8-C13C9BFB8EC8}" srcId="{26C3B0E4-29B3-45DD-8F77-220289D7B80F}" destId="{C1C374C9-521B-4B7F-BE06-BBAD09D7051A}" srcOrd="2" destOrd="0" parTransId="{8E7C7892-38B9-4662-A4D6-962F29216E84}" sibTransId="{29FF8165-C088-41BD-84E8-B00ADAAC1C43}"/>
    <dgm:cxn modelId="{59626DA1-F7D7-4D8E-9833-F3D7E72A0D71}" type="presOf" srcId="{2BA70429-1168-4480-800E-1CAEC3399743}" destId="{492004E3-F529-4A24-A431-35718FD70DFE}" srcOrd="0" destOrd="0" presId="urn:microsoft.com/office/officeart/2018/2/layout/IconVerticalSolidList"/>
    <dgm:cxn modelId="{B5E727E9-FB2E-4B0A-A636-554E76035911}" srcId="{26C3B0E4-29B3-45DD-8F77-220289D7B80F}" destId="{C63EB770-35B3-412D-BC88-6EECEA2348A9}" srcOrd="0" destOrd="0" parTransId="{D136982D-ED53-487A-8A6E-5629FC3C6E15}" sibTransId="{5EFD88D0-BA8C-4969-B4E7-843D5F74E551}"/>
    <dgm:cxn modelId="{176E34F9-66EC-4BE0-94F6-8121E687D383}" type="presOf" srcId="{C1C374C9-521B-4B7F-BE06-BBAD09D7051A}" destId="{9F6EC558-0CB2-4024-8ABC-1609CB68E9C4}" srcOrd="0" destOrd="0" presId="urn:microsoft.com/office/officeart/2018/2/layout/IconVerticalSolidList"/>
    <dgm:cxn modelId="{78A442AA-7FBD-4934-A1F8-486895A6F55D}" type="presParOf" srcId="{FA0ED2A6-6C51-4457-B9A4-7D1AEAA52079}" destId="{28A7EB62-535F-4886-AE01-11AA81A53A48}" srcOrd="0" destOrd="0" presId="urn:microsoft.com/office/officeart/2018/2/layout/IconVerticalSolidList"/>
    <dgm:cxn modelId="{AEF5DE2C-3A0D-4C77-AA9A-1B21622C532C}" type="presParOf" srcId="{28A7EB62-535F-4886-AE01-11AA81A53A48}" destId="{542267B0-DCF4-494C-BE70-DD0A9BA036BA}" srcOrd="0" destOrd="0" presId="urn:microsoft.com/office/officeart/2018/2/layout/IconVerticalSolidList"/>
    <dgm:cxn modelId="{76F439CD-38B1-4EFF-A49A-0F8FAD5B133C}" type="presParOf" srcId="{28A7EB62-535F-4886-AE01-11AA81A53A48}" destId="{BD68822B-4488-4C25-B3C9-9B2C0E9E743A}" srcOrd="1" destOrd="0" presId="urn:microsoft.com/office/officeart/2018/2/layout/IconVerticalSolidList"/>
    <dgm:cxn modelId="{0072A582-6B99-421D-B6B7-CCBB74375DF5}" type="presParOf" srcId="{28A7EB62-535F-4886-AE01-11AA81A53A48}" destId="{75684C4E-2241-41C8-A08A-E0669DB5F820}" srcOrd="2" destOrd="0" presId="urn:microsoft.com/office/officeart/2018/2/layout/IconVerticalSolidList"/>
    <dgm:cxn modelId="{C2ED5D89-639B-4009-ABFC-2B62BD0BB488}" type="presParOf" srcId="{28A7EB62-535F-4886-AE01-11AA81A53A48}" destId="{5B0D436D-6DDC-49C3-977B-AFCB53A1FA90}" srcOrd="3" destOrd="0" presId="urn:microsoft.com/office/officeart/2018/2/layout/IconVerticalSolidList"/>
    <dgm:cxn modelId="{847EF6C8-875A-4EE8-B604-41CC293828D0}" type="presParOf" srcId="{FA0ED2A6-6C51-4457-B9A4-7D1AEAA52079}" destId="{6CE4A718-A7A2-46CF-A95D-E321F9AF17AB}" srcOrd="1" destOrd="0" presId="urn:microsoft.com/office/officeart/2018/2/layout/IconVerticalSolidList"/>
    <dgm:cxn modelId="{F96275A4-FB09-47A5-8765-F1393144BBC5}" type="presParOf" srcId="{FA0ED2A6-6C51-4457-B9A4-7D1AEAA52079}" destId="{A00EEFF5-FF54-4970-885A-947D54A1FB4A}" srcOrd="2" destOrd="0" presId="urn:microsoft.com/office/officeart/2018/2/layout/IconVerticalSolidList"/>
    <dgm:cxn modelId="{6B0FD5B5-669F-4775-98A4-E5F78B0A97F9}" type="presParOf" srcId="{A00EEFF5-FF54-4970-885A-947D54A1FB4A}" destId="{C40B1671-801B-4BF9-B6D0-3AE00FADCC8E}" srcOrd="0" destOrd="0" presId="urn:microsoft.com/office/officeart/2018/2/layout/IconVerticalSolidList"/>
    <dgm:cxn modelId="{524B9856-18A7-4B07-A262-55E1A2DE15BD}" type="presParOf" srcId="{A00EEFF5-FF54-4970-885A-947D54A1FB4A}" destId="{E058412D-0F28-4320-B4F6-E5A7DABA1349}" srcOrd="1" destOrd="0" presId="urn:microsoft.com/office/officeart/2018/2/layout/IconVerticalSolidList"/>
    <dgm:cxn modelId="{88163BD7-F11F-4A60-92C9-91F8970A2B69}" type="presParOf" srcId="{A00EEFF5-FF54-4970-885A-947D54A1FB4A}" destId="{B2759773-2C9B-452B-AA14-FEC64C3B34C9}" srcOrd="2" destOrd="0" presId="urn:microsoft.com/office/officeart/2018/2/layout/IconVerticalSolidList"/>
    <dgm:cxn modelId="{0A2F2A9F-4D51-42B4-AB7A-77ED06350BEC}" type="presParOf" srcId="{A00EEFF5-FF54-4970-885A-947D54A1FB4A}" destId="{492004E3-F529-4A24-A431-35718FD70DFE}" srcOrd="3" destOrd="0" presId="urn:microsoft.com/office/officeart/2018/2/layout/IconVerticalSolidList"/>
    <dgm:cxn modelId="{245591AC-67AD-4122-B348-A9C9F1A16434}" type="presParOf" srcId="{FA0ED2A6-6C51-4457-B9A4-7D1AEAA52079}" destId="{51E40842-9232-45EC-A7EA-50A1A26FB6A8}" srcOrd="3" destOrd="0" presId="urn:microsoft.com/office/officeart/2018/2/layout/IconVerticalSolidList"/>
    <dgm:cxn modelId="{2DDA0795-A065-4989-BD81-A1048AE94965}" type="presParOf" srcId="{FA0ED2A6-6C51-4457-B9A4-7D1AEAA52079}" destId="{3917EB7B-C852-4962-8112-C5043D2C7310}" srcOrd="4" destOrd="0" presId="urn:microsoft.com/office/officeart/2018/2/layout/IconVerticalSolidList"/>
    <dgm:cxn modelId="{B1822FF0-2386-446B-BA44-8EA41A1ED485}" type="presParOf" srcId="{3917EB7B-C852-4962-8112-C5043D2C7310}" destId="{9E5F0257-1A7D-489B-AE4B-C937156E8184}" srcOrd="0" destOrd="0" presId="urn:microsoft.com/office/officeart/2018/2/layout/IconVerticalSolidList"/>
    <dgm:cxn modelId="{37F52D15-7110-4D55-8235-EDE230207A4C}" type="presParOf" srcId="{3917EB7B-C852-4962-8112-C5043D2C7310}" destId="{0C3D897A-1C1E-4C21-B9A6-82799DC11AA4}" srcOrd="1" destOrd="0" presId="urn:microsoft.com/office/officeart/2018/2/layout/IconVerticalSolidList"/>
    <dgm:cxn modelId="{48627FC1-FFDB-4DB4-9C4E-D9DC8850A377}" type="presParOf" srcId="{3917EB7B-C852-4962-8112-C5043D2C7310}" destId="{2C274987-BC97-41ED-AFA4-C86A24BAEAA1}" srcOrd="2" destOrd="0" presId="urn:microsoft.com/office/officeart/2018/2/layout/IconVerticalSolidList"/>
    <dgm:cxn modelId="{ECC6F1E3-B28B-4858-A98C-D329615565AB}" type="presParOf" srcId="{3917EB7B-C852-4962-8112-C5043D2C7310}" destId="{9F6EC558-0CB2-4024-8ABC-1609CB68E9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34BC5B-92BD-406B-B409-CC5E0CA553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3FD1EC-AFF7-48C6-86C2-937C444E3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Brock Universities web pages sometimes even if within the same directory have different structures of their site</a:t>
          </a:r>
        </a:p>
      </dgm:t>
    </dgm:pt>
    <dgm:pt modelId="{8D78C68D-AC6E-4E66-BCC5-919DEF7E4B71}" type="parTrans" cxnId="{A6D3E0D0-5767-42D9-AB41-26EA431AA88A}">
      <dgm:prSet/>
      <dgm:spPr/>
      <dgm:t>
        <a:bodyPr/>
        <a:lstStyle/>
        <a:p>
          <a:endParaRPr lang="en-US"/>
        </a:p>
      </dgm:t>
    </dgm:pt>
    <dgm:pt modelId="{9919BDEB-E4E2-49DE-BB29-607D9F2A581E}" type="sibTrans" cxnId="{A6D3E0D0-5767-42D9-AB41-26EA431AA88A}">
      <dgm:prSet/>
      <dgm:spPr/>
      <dgm:t>
        <a:bodyPr/>
        <a:lstStyle/>
        <a:p>
          <a:endParaRPr lang="en-US"/>
        </a:p>
      </dgm:t>
    </dgm:pt>
    <dgm:pt modelId="{2629E228-BDEB-416A-9348-6070A9674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example, page titles were not in the same location or under the same class name making universal scrapers sometimes not possible </a:t>
          </a:r>
        </a:p>
      </dgm:t>
    </dgm:pt>
    <dgm:pt modelId="{F6CB34DD-6EBE-4451-B6AF-69B3FF92106A}" type="parTrans" cxnId="{058B63F8-D950-4FCD-8FAF-84D5FEB74183}">
      <dgm:prSet/>
      <dgm:spPr/>
      <dgm:t>
        <a:bodyPr/>
        <a:lstStyle/>
        <a:p>
          <a:endParaRPr lang="en-US"/>
        </a:p>
      </dgm:t>
    </dgm:pt>
    <dgm:pt modelId="{8F05C21B-905E-4490-9CBD-5EE8EA7E1C16}" type="sibTrans" cxnId="{058B63F8-D950-4FCD-8FAF-84D5FEB74183}">
      <dgm:prSet/>
      <dgm:spPr/>
      <dgm:t>
        <a:bodyPr/>
        <a:lstStyle/>
        <a:p>
          <a:endParaRPr lang="en-US"/>
        </a:p>
      </dgm:t>
    </dgm:pt>
    <dgm:pt modelId="{4ECF54B7-A346-4E42-AA4F-6369D2EAD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Separate functions and methods were created to act as scrapers for the pages that did not conform to certain pattern or structure </a:t>
          </a:r>
        </a:p>
      </dgm:t>
    </dgm:pt>
    <dgm:pt modelId="{0AF4BEAF-A266-4A91-B6BC-638500C71F3D}" type="parTrans" cxnId="{64A591E5-82A5-4144-A287-D97C940D4A61}">
      <dgm:prSet/>
      <dgm:spPr/>
      <dgm:t>
        <a:bodyPr/>
        <a:lstStyle/>
        <a:p>
          <a:endParaRPr lang="en-US"/>
        </a:p>
      </dgm:t>
    </dgm:pt>
    <dgm:pt modelId="{063B8AE0-9F50-4DAC-8FA0-8AB763336275}" type="sibTrans" cxnId="{64A591E5-82A5-4144-A287-D97C940D4A61}">
      <dgm:prSet/>
      <dgm:spPr/>
      <dgm:t>
        <a:bodyPr/>
        <a:lstStyle/>
        <a:p>
          <a:endParaRPr lang="en-US"/>
        </a:p>
      </dgm:t>
    </dgm:pt>
    <dgm:pt modelId="{F78CFA40-4633-4AE1-9CF4-CED534F183A8}" type="pres">
      <dgm:prSet presAssocID="{D734BC5B-92BD-406B-B409-CC5E0CA553FF}" presName="root" presStyleCnt="0">
        <dgm:presLayoutVars>
          <dgm:dir/>
          <dgm:resizeHandles val="exact"/>
        </dgm:presLayoutVars>
      </dgm:prSet>
      <dgm:spPr/>
    </dgm:pt>
    <dgm:pt modelId="{F050DE6D-8464-4E1C-9334-8C60B31ACACE}" type="pres">
      <dgm:prSet presAssocID="{403FD1EC-AFF7-48C6-86C2-937C444E3948}" presName="compNode" presStyleCnt="0"/>
      <dgm:spPr/>
    </dgm:pt>
    <dgm:pt modelId="{4E475A4C-818D-487E-A934-4A926BD91215}" type="pres">
      <dgm:prSet presAssocID="{403FD1EC-AFF7-48C6-86C2-937C444E3948}" presName="bgRect" presStyleLbl="bgShp" presStyleIdx="0" presStyleCnt="3"/>
      <dgm:spPr/>
    </dgm:pt>
    <dgm:pt modelId="{5512B0B7-35C9-4229-9C73-ADA30D6DB091}" type="pres">
      <dgm:prSet presAssocID="{403FD1EC-AFF7-48C6-86C2-937C444E39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E438626-C9CF-4A31-B2DB-7B7EF52E9305}" type="pres">
      <dgm:prSet presAssocID="{403FD1EC-AFF7-48C6-86C2-937C444E3948}" presName="spaceRect" presStyleCnt="0"/>
      <dgm:spPr/>
    </dgm:pt>
    <dgm:pt modelId="{6CF6268D-6CD6-4D87-8EAF-A99647EC1A9E}" type="pres">
      <dgm:prSet presAssocID="{403FD1EC-AFF7-48C6-86C2-937C444E3948}" presName="parTx" presStyleLbl="revTx" presStyleIdx="0" presStyleCnt="3">
        <dgm:presLayoutVars>
          <dgm:chMax val="0"/>
          <dgm:chPref val="0"/>
        </dgm:presLayoutVars>
      </dgm:prSet>
      <dgm:spPr/>
    </dgm:pt>
    <dgm:pt modelId="{AEE96F23-9FC6-4610-9F55-E3AAA8A2D764}" type="pres">
      <dgm:prSet presAssocID="{9919BDEB-E4E2-49DE-BB29-607D9F2A581E}" presName="sibTrans" presStyleCnt="0"/>
      <dgm:spPr/>
    </dgm:pt>
    <dgm:pt modelId="{AFA49F89-DED5-428C-882B-BFA721CA1CD8}" type="pres">
      <dgm:prSet presAssocID="{2629E228-BDEB-416A-9348-6070A9674E68}" presName="compNode" presStyleCnt="0"/>
      <dgm:spPr/>
    </dgm:pt>
    <dgm:pt modelId="{1A6EE366-34EA-49DE-8786-BDA09A518432}" type="pres">
      <dgm:prSet presAssocID="{2629E228-BDEB-416A-9348-6070A9674E68}" presName="bgRect" presStyleLbl="bgShp" presStyleIdx="1" presStyleCnt="3"/>
      <dgm:spPr/>
    </dgm:pt>
    <dgm:pt modelId="{FD50374C-681B-4139-AD1D-C0CB0747E070}" type="pres">
      <dgm:prSet presAssocID="{2629E228-BDEB-416A-9348-6070A9674E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EF6973DE-4509-4853-A8EE-3E37FAA7584E}" type="pres">
      <dgm:prSet presAssocID="{2629E228-BDEB-416A-9348-6070A9674E68}" presName="spaceRect" presStyleCnt="0"/>
      <dgm:spPr/>
    </dgm:pt>
    <dgm:pt modelId="{79B8F986-2B72-467E-85AC-1F5A1E90C9D9}" type="pres">
      <dgm:prSet presAssocID="{2629E228-BDEB-416A-9348-6070A9674E68}" presName="parTx" presStyleLbl="revTx" presStyleIdx="1" presStyleCnt="3">
        <dgm:presLayoutVars>
          <dgm:chMax val="0"/>
          <dgm:chPref val="0"/>
        </dgm:presLayoutVars>
      </dgm:prSet>
      <dgm:spPr/>
    </dgm:pt>
    <dgm:pt modelId="{2AD089C4-E958-446B-9AFF-859B99AD36AE}" type="pres">
      <dgm:prSet presAssocID="{8F05C21B-905E-4490-9CBD-5EE8EA7E1C16}" presName="sibTrans" presStyleCnt="0"/>
      <dgm:spPr/>
    </dgm:pt>
    <dgm:pt modelId="{45AD8A8D-72C6-48F7-8B8A-2EA6ED223305}" type="pres">
      <dgm:prSet presAssocID="{4ECF54B7-A346-4E42-AA4F-6369D2EAD927}" presName="compNode" presStyleCnt="0"/>
      <dgm:spPr/>
    </dgm:pt>
    <dgm:pt modelId="{591B4767-E0C0-441A-9FCC-6200C96A81CF}" type="pres">
      <dgm:prSet presAssocID="{4ECF54B7-A346-4E42-AA4F-6369D2EAD927}" presName="bgRect" presStyleLbl="bgShp" presStyleIdx="2" presStyleCnt="3"/>
      <dgm:spPr/>
    </dgm:pt>
    <dgm:pt modelId="{592B362D-8561-4841-81D8-CF7EE68EABE2}" type="pres">
      <dgm:prSet presAssocID="{4ECF54B7-A346-4E42-AA4F-6369D2EAD9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D938223-D8B2-4CB5-81E1-DA7B58EE588D}" type="pres">
      <dgm:prSet presAssocID="{4ECF54B7-A346-4E42-AA4F-6369D2EAD927}" presName="spaceRect" presStyleCnt="0"/>
      <dgm:spPr/>
    </dgm:pt>
    <dgm:pt modelId="{C12DE4E6-5FEA-41CC-BC1E-07F1267FB319}" type="pres">
      <dgm:prSet presAssocID="{4ECF54B7-A346-4E42-AA4F-6369D2EAD9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647C633-D631-484A-A2A2-36BC802BBDCF}" type="presOf" srcId="{D734BC5B-92BD-406B-B409-CC5E0CA553FF}" destId="{F78CFA40-4633-4AE1-9CF4-CED534F183A8}" srcOrd="0" destOrd="0" presId="urn:microsoft.com/office/officeart/2018/2/layout/IconVerticalSolidList"/>
    <dgm:cxn modelId="{B5448AC8-B4AE-4AC1-AD82-3231F51B09AF}" type="presOf" srcId="{2629E228-BDEB-416A-9348-6070A9674E68}" destId="{79B8F986-2B72-467E-85AC-1F5A1E90C9D9}" srcOrd="0" destOrd="0" presId="urn:microsoft.com/office/officeart/2018/2/layout/IconVerticalSolidList"/>
    <dgm:cxn modelId="{A6D3E0D0-5767-42D9-AB41-26EA431AA88A}" srcId="{D734BC5B-92BD-406B-B409-CC5E0CA553FF}" destId="{403FD1EC-AFF7-48C6-86C2-937C444E3948}" srcOrd="0" destOrd="0" parTransId="{8D78C68D-AC6E-4E66-BCC5-919DEF7E4B71}" sibTransId="{9919BDEB-E4E2-49DE-BB29-607D9F2A581E}"/>
    <dgm:cxn modelId="{8769FEDC-98D0-485E-B989-E4804D8E3837}" type="presOf" srcId="{403FD1EC-AFF7-48C6-86C2-937C444E3948}" destId="{6CF6268D-6CD6-4D87-8EAF-A99647EC1A9E}" srcOrd="0" destOrd="0" presId="urn:microsoft.com/office/officeart/2018/2/layout/IconVerticalSolidList"/>
    <dgm:cxn modelId="{64A591E5-82A5-4144-A287-D97C940D4A61}" srcId="{D734BC5B-92BD-406B-B409-CC5E0CA553FF}" destId="{4ECF54B7-A346-4E42-AA4F-6369D2EAD927}" srcOrd="2" destOrd="0" parTransId="{0AF4BEAF-A266-4A91-B6BC-638500C71F3D}" sibTransId="{063B8AE0-9F50-4DAC-8FA0-8AB763336275}"/>
    <dgm:cxn modelId="{F55A32EA-9DE8-44A6-B5EA-A2865BCCB33B}" type="presOf" srcId="{4ECF54B7-A346-4E42-AA4F-6369D2EAD927}" destId="{C12DE4E6-5FEA-41CC-BC1E-07F1267FB319}" srcOrd="0" destOrd="0" presId="urn:microsoft.com/office/officeart/2018/2/layout/IconVerticalSolidList"/>
    <dgm:cxn modelId="{058B63F8-D950-4FCD-8FAF-84D5FEB74183}" srcId="{D734BC5B-92BD-406B-B409-CC5E0CA553FF}" destId="{2629E228-BDEB-416A-9348-6070A9674E68}" srcOrd="1" destOrd="0" parTransId="{F6CB34DD-6EBE-4451-B6AF-69B3FF92106A}" sibTransId="{8F05C21B-905E-4490-9CBD-5EE8EA7E1C16}"/>
    <dgm:cxn modelId="{C7463B37-0972-4F58-A7C1-C2E4F38AE808}" type="presParOf" srcId="{F78CFA40-4633-4AE1-9CF4-CED534F183A8}" destId="{F050DE6D-8464-4E1C-9334-8C60B31ACACE}" srcOrd="0" destOrd="0" presId="urn:microsoft.com/office/officeart/2018/2/layout/IconVerticalSolidList"/>
    <dgm:cxn modelId="{A2565817-7178-4672-AE8F-BF5F0A38AFF4}" type="presParOf" srcId="{F050DE6D-8464-4E1C-9334-8C60B31ACACE}" destId="{4E475A4C-818D-487E-A934-4A926BD91215}" srcOrd="0" destOrd="0" presId="urn:microsoft.com/office/officeart/2018/2/layout/IconVerticalSolidList"/>
    <dgm:cxn modelId="{96F2E08B-6FA3-49D5-A6FF-2050815CAF85}" type="presParOf" srcId="{F050DE6D-8464-4E1C-9334-8C60B31ACACE}" destId="{5512B0B7-35C9-4229-9C73-ADA30D6DB091}" srcOrd="1" destOrd="0" presId="urn:microsoft.com/office/officeart/2018/2/layout/IconVerticalSolidList"/>
    <dgm:cxn modelId="{8EA07E9E-CADA-41C1-9A01-8080FEA531E9}" type="presParOf" srcId="{F050DE6D-8464-4E1C-9334-8C60B31ACACE}" destId="{5E438626-C9CF-4A31-B2DB-7B7EF52E9305}" srcOrd="2" destOrd="0" presId="urn:microsoft.com/office/officeart/2018/2/layout/IconVerticalSolidList"/>
    <dgm:cxn modelId="{9B855FCC-7FD4-4A65-B05B-6FBAF4BC4782}" type="presParOf" srcId="{F050DE6D-8464-4E1C-9334-8C60B31ACACE}" destId="{6CF6268D-6CD6-4D87-8EAF-A99647EC1A9E}" srcOrd="3" destOrd="0" presId="urn:microsoft.com/office/officeart/2018/2/layout/IconVerticalSolidList"/>
    <dgm:cxn modelId="{1A8505B0-8F77-433C-82D4-236210FAD2CB}" type="presParOf" srcId="{F78CFA40-4633-4AE1-9CF4-CED534F183A8}" destId="{AEE96F23-9FC6-4610-9F55-E3AAA8A2D764}" srcOrd="1" destOrd="0" presId="urn:microsoft.com/office/officeart/2018/2/layout/IconVerticalSolidList"/>
    <dgm:cxn modelId="{49880EE4-70DA-4E11-BC5D-04B9AF6AA51C}" type="presParOf" srcId="{F78CFA40-4633-4AE1-9CF4-CED534F183A8}" destId="{AFA49F89-DED5-428C-882B-BFA721CA1CD8}" srcOrd="2" destOrd="0" presId="urn:microsoft.com/office/officeart/2018/2/layout/IconVerticalSolidList"/>
    <dgm:cxn modelId="{4E2E7E99-CEBD-4D20-A9AF-AAECB43B0B54}" type="presParOf" srcId="{AFA49F89-DED5-428C-882B-BFA721CA1CD8}" destId="{1A6EE366-34EA-49DE-8786-BDA09A518432}" srcOrd="0" destOrd="0" presId="urn:microsoft.com/office/officeart/2018/2/layout/IconVerticalSolidList"/>
    <dgm:cxn modelId="{0FB4593F-9FF1-44D8-B056-C726CC3094FB}" type="presParOf" srcId="{AFA49F89-DED5-428C-882B-BFA721CA1CD8}" destId="{FD50374C-681B-4139-AD1D-C0CB0747E070}" srcOrd="1" destOrd="0" presId="urn:microsoft.com/office/officeart/2018/2/layout/IconVerticalSolidList"/>
    <dgm:cxn modelId="{5EFCF861-6F11-4F23-B186-7C821BA2DD73}" type="presParOf" srcId="{AFA49F89-DED5-428C-882B-BFA721CA1CD8}" destId="{EF6973DE-4509-4853-A8EE-3E37FAA7584E}" srcOrd="2" destOrd="0" presId="urn:microsoft.com/office/officeart/2018/2/layout/IconVerticalSolidList"/>
    <dgm:cxn modelId="{88394ADC-E694-45AB-A139-10FF368CEDBE}" type="presParOf" srcId="{AFA49F89-DED5-428C-882B-BFA721CA1CD8}" destId="{79B8F986-2B72-467E-85AC-1F5A1E90C9D9}" srcOrd="3" destOrd="0" presId="urn:microsoft.com/office/officeart/2018/2/layout/IconVerticalSolidList"/>
    <dgm:cxn modelId="{9E69AD99-E06D-4099-B802-6E6C126181DA}" type="presParOf" srcId="{F78CFA40-4633-4AE1-9CF4-CED534F183A8}" destId="{2AD089C4-E958-446B-9AFF-859B99AD36AE}" srcOrd="3" destOrd="0" presId="urn:microsoft.com/office/officeart/2018/2/layout/IconVerticalSolidList"/>
    <dgm:cxn modelId="{B0648CB6-7724-48FD-9310-16EAE869ACAB}" type="presParOf" srcId="{F78CFA40-4633-4AE1-9CF4-CED534F183A8}" destId="{45AD8A8D-72C6-48F7-8B8A-2EA6ED223305}" srcOrd="4" destOrd="0" presId="urn:microsoft.com/office/officeart/2018/2/layout/IconVerticalSolidList"/>
    <dgm:cxn modelId="{15A9BA13-0067-43FF-9F1F-656BFD24A93B}" type="presParOf" srcId="{45AD8A8D-72C6-48F7-8B8A-2EA6ED223305}" destId="{591B4767-E0C0-441A-9FCC-6200C96A81CF}" srcOrd="0" destOrd="0" presId="urn:microsoft.com/office/officeart/2018/2/layout/IconVerticalSolidList"/>
    <dgm:cxn modelId="{0E03CC06-4F2E-49DC-BC5D-183EDA44092B}" type="presParOf" srcId="{45AD8A8D-72C6-48F7-8B8A-2EA6ED223305}" destId="{592B362D-8561-4841-81D8-CF7EE68EABE2}" srcOrd="1" destOrd="0" presId="urn:microsoft.com/office/officeart/2018/2/layout/IconVerticalSolidList"/>
    <dgm:cxn modelId="{46597373-FC07-4B4A-AAD4-28E63592D873}" type="presParOf" srcId="{45AD8A8D-72C6-48F7-8B8A-2EA6ED223305}" destId="{ED938223-D8B2-4CB5-81E1-DA7B58EE588D}" srcOrd="2" destOrd="0" presId="urn:microsoft.com/office/officeart/2018/2/layout/IconVerticalSolidList"/>
    <dgm:cxn modelId="{460037FD-0F88-4B8B-BFC9-A0FC007349F7}" type="presParOf" srcId="{45AD8A8D-72C6-48F7-8B8A-2EA6ED223305}" destId="{C12DE4E6-5FEA-41CC-BC1E-07F1267FB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E440CC-EA71-45E2-9F5C-BAD06E4FDF1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757B1-05CE-4483-982B-A0EA62062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Scraped data from the web pages were encoded using Unicode UTF-8 causing unwanted text and newline characters</a:t>
          </a:r>
        </a:p>
      </dgm:t>
    </dgm:pt>
    <dgm:pt modelId="{D721D1E6-83CA-4974-81F0-2A1A1243A8B4}" type="parTrans" cxnId="{0DA37751-22D8-4928-914C-1DD0140095AF}">
      <dgm:prSet/>
      <dgm:spPr/>
      <dgm:t>
        <a:bodyPr/>
        <a:lstStyle/>
        <a:p>
          <a:endParaRPr lang="en-US"/>
        </a:p>
      </dgm:t>
    </dgm:pt>
    <dgm:pt modelId="{AB583C42-EA68-49C3-A4FF-32DF4E292D1B}" type="sibTrans" cxnId="{0DA37751-22D8-4928-914C-1DD0140095AF}">
      <dgm:prSet/>
      <dgm:spPr/>
      <dgm:t>
        <a:bodyPr/>
        <a:lstStyle/>
        <a:p>
          <a:endParaRPr lang="en-US"/>
        </a:p>
      </dgm:t>
    </dgm:pt>
    <dgm:pt modelId="{CA65D4B6-A640-4C7E-B2A2-667CE896E4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Encoding in a separate format would still cause a different variety of characters to appear, therefore, encoding and decoding was necessary</a:t>
          </a:r>
        </a:p>
      </dgm:t>
    </dgm:pt>
    <dgm:pt modelId="{C9AD6D7E-86A1-4301-AF5F-2AD1CBD2CBE5}" type="parTrans" cxnId="{B6B11C5D-F05A-4CBF-88EE-1FAB6FCAC598}">
      <dgm:prSet/>
      <dgm:spPr/>
      <dgm:t>
        <a:bodyPr/>
        <a:lstStyle/>
        <a:p>
          <a:endParaRPr lang="en-US"/>
        </a:p>
      </dgm:t>
    </dgm:pt>
    <dgm:pt modelId="{B7A1C6A0-F38F-4CCA-B259-B7A8DD35CDD6}" type="sibTrans" cxnId="{B6B11C5D-F05A-4CBF-88EE-1FAB6FCAC598}">
      <dgm:prSet/>
      <dgm:spPr/>
      <dgm:t>
        <a:bodyPr/>
        <a:lstStyle/>
        <a:p>
          <a:endParaRPr lang="en-US"/>
        </a:p>
      </dgm:t>
    </dgm:pt>
    <dgm:pt modelId="{0F04B1EF-A4A8-4B0B-B54B-D378B5A059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was encoded as ASCII and then decoded as UTF-8 to make it readable and then remove any starting and ending characters that were now being shown</a:t>
          </a:r>
        </a:p>
      </dgm:t>
    </dgm:pt>
    <dgm:pt modelId="{051CC8C1-94EE-4E8A-A3E9-8BA47E2E1CB9}" type="parTrans" cxnId="{4FB27306-F7EC-4416-8041-ECCE9DB16AD4}">
      <dgm:prSet/>
      <dgm:spPr/>
      <dgm:t>
        <a:bodyPr/>
        <a:lstStyle/>
        <a:p>
          <a:endParaRPr lang="en-US"/>
        </a:p>
      </dgm:t>
    </dgm:pt>
    <dgm:pt modelId="{645782BD-3921-4E11-8F4C-F25E82DE0274}" type="sibTrans" cxnId="{4FB27306-F7EC-4416-8041-ECCE9DB16AD4}">
      <dgm:prSet/>
      <dgm:spPr/>
      <dgm:t>
        <a:bodyPr/>
        <a:lstStyle/>
        <a:p>
          <a:endParaRPr lang="en-US"/>
        </a:p>
      </dgm:t>
    </dgm:pt>
    <dgm:pt modelId="{5453E66C-07C0-47FA-9029-34299DBF512E}" type="pres">
      <dgm:prSet presAssocID="{37E440CC-EA71-45E2-9F5C-BAD06E4FDF1A}" presName="root" presStyleCnt="0">
        <dgm:presLayoutVars>
          <dgm:dir/>
          <dgm:resizeHandles val="exact"/>
        </dgm:presLayoutVars>
      </dgm:prSet>
      <dgm:spPr/>
    </dgm:pt>
    <dgm:pt modelId="{338E8B3D-AE0A-4543-9AA6-60F7935F9020}" type="pres">
      <dgm:prSet presAssocID="{4C0757B1-05CE-4483-982B-A0EA620625C2}" presName="compNode" presStyleCnt="0"/>
      <dgm:spPr/>
    </dgm:pt>
    <dgm:pt modelId="{511391C9-676E-47AC-8DC1-3B979757CC50}" type="pres">
      <dgm:prSet presAssocID="{4C0757B1-05CE-4483-982B-A0EA62062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9AA423-3B74-49C4-80D2-D24DF6B319B3}" type="pres">
      <dgm:prSet presAssocID="{4C0757B1-05CE-4483-982B-A0EA620625C2}" presName="spaceRect" presStyleCnt="0"/>
      <dgm:spPr/>
    </dgm:pt>
    <dgm:pt modelId="{14B355D0-2266-44F3-8206-1D1A5BC4D677}" type="pres">
      <dgm:prSet presAssocID="{4C0757B1-05CE-4483-982B-A0EA620625C2}" presName="textRect" presStyleLbl="revTx" presStyleIdx="0" presStyleCnt="3">
        <dgm:presLayoutVars>
          <dgm:chMax val="1"/>
          <dgm:chPref val="1"/>
        </dgm:presLayoutVars>
      </dgm:prSet>
      <dgm:spPr/>
    </dgm:pt>
    <dgm:pt modelId="{5CAC307E-559D-43AA-8BE6-1E41F25724CA}" type="pres">
      <dgm:prSet presAssocID="{AB583C42-EA68-49C3-A4FF-32DF4E292D1B}" presName="sibTrans" presStyleCnt="0"/>
      <dgm:spPr/>
    </dgm:pt>
    <dgm:pt modelId="{732840CB-939D-49F0-8BA0-804434FA612E}" type="pres">
      <dgm:prSet presAssocID="{CA65D4B6-A640-4C7E-B2A2-667CE896E460}" presName="compNode" presStyleCnt="0"/>
      <dgm:spPr/>
    </dgm:pt>
    <dgm:pt modelId="{6503EF79-A808-4D89-88FB-8569ED958DC8}" type="pres">
      <dgm:prSet presAssocID="{CA65D4B6-A640-4C7E-B2A2-667CE896E4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8774121-7596-4046-9CC8-171957964A34}" type="pres">
      <dgm:prSet presAssocID="{CA65D4B6-A640-4C7E-B2A2-667CE896E460}" presName="spaceRect" presStyleCnt="0"/>
      <dgm:spPr/>
    </dgm:pt>
    <dgm:pt modelId="{135AAF67-7550-4B53-99B1-6D78D911AAA9}" type="pres">
      <dgm:prSet presAssocID="{CA65D4B6-A640-4C7E-B2A2-667CE896E460}" presName="textRect" presStyleLbl="revTx" presStyleIdx="1" presStyleCnt="3">
        <dgm:presLayoutVars>
          <dgm:chMax val="1"/>
          <dgm:chPref val="1"/>
        </dgm:presLayoutVars>
      </dgm:prSet>
      <dgm:spPr/>
    </dgm:pt>
    <dgm:pt modelId="{60A79E15-05F7-4F86-88D1-DD721D018E22}" type="pres">
      <dgm:prSet presAssocID="{B7A1C6A0-F38F-4CCA-B259-B7A8DD35CDD6}" presName="sibTrans" presStyleCnt="0"/>
      <dgm:spPr/>
    </dgm:pt>
    <dgm:pt modelId="{EC2E14DC-8948-4254-B779-2B34CF323FBF}" type="pres">
      <dgm:prSet presAssocID="{0F04B1EF-A4A8-4B0B-B54B-D378B5A059A5}" presName="compNode" presStyleCnt="0"/>
      <dgm:spPr/>
    </dgm:pt>
    <dgm:pt modelId="{DADFE91F-75D2-4A46-AB59-4CF81726E7E5}" type="pres">
      <dgm:prSet presAssocID="{0F04B1EF-A4A8-4B0B-B54B-D378B5A059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694AD411-80CE-49DA-85E4-14A6DA4961A8}" type="pres">
      <dgm:prSet presAssocID="{0F04B1EF-A4A8-4B0B-B54B-D378B5A059A5}" presName="spaceRect" presStyleCnt="0"/>
      <dgm:spPr/>
    </dgm:pt>
    <dgm:pt modelId="{289C23BA-FE25-44A0-B4E5-A55CF7E7655C}" type="pres">
      <dgm:prSet presAssocID="{0F04B1EF-A4A8-4B0B-B54B-D378B5A059A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B27306-F7EC-4416-8041-ECCE9DB16AD4}" srcId="{37E440CC-EA71-45E2-9F5C-BAD06E4FDF1A}" destId="{0F04B1EF-A4A8-4B0B-B54B-D378B5A059A5}" srcOrd="2" destOrd="0" parTransId="{051CC8C1-94EE-4E8A-A3E9-8BA47E2E1CB9}" sibTransId="{645782BD-3921-4E11-8F4C-F25E82DE0274}"/>
    <dgm:cxn modelId="{7D416715-39AD-4F2F-93E5-D8BDF8EE78EF}" type="presOf" srcId="{37E440CC-EA71-45E2-9F5C-BAD06E4FDF1A}" destId="{5453E66C-07C0-47FA-9029-34299DBF512E}" srcOrd="0" destOrd="0" presId="urn:microsoft.com/office/officeart/2018/2/layout/IconLabelList"/>
    <dgm:cxn modelId="{B6B11C5D-F05A-4CBF-88EE-1FAB6FCAC598}" srcId="{37E440CC-EA71-45E2-9F5C-BAD06E4FDF1A}" destId="{CA65D4B6-A640-4C7E-B2A2-667CE896E460}" srcOrd="1" destOrd="0" parTransId="{C9AD6D7E-86A1-4301-AF5F-2AD1CBD2CBE5}" sibTransId="{B7A1C6A0-F38F-4CCA-B259-B7A8DD35CDD6}"/>
    <dgm:cxn modelId="{7229F86A-D43F-41A8-B705-1B7AD8B9AD5C}" type="presOf" srcId="{4C0757B1-05CE-4483-982B-A0EA620625C2}" destId="{14B355D0-2266-44F3-8206-1D1A5BC4D677}" srcOrd="0" destOrd="0" presId="urn:microsoft.com/office/officeart/2018/2/layout/IconLabelList"/>
    <dgm:cxn modelId="{8F17DD50-F2E2-4773-B1C5-D1CC995C27C8}" type="presOf" srcId="{CA65D4B6-A640-4C7E-B2A2-667CE896E460}" destId="{135AAF67-7550-4B53-99B1-6D78D911AAA9}" srcOrd="0" destOrd="0" presId="urn:microsoft.com/office/officeart/2018/2/layout/IconLabelList"/>
    <dgm:cxn modelId="{0DA37751-22D8-4928-914C-1DD0140095AF}" srcId="{37E440CC-EA71-45E2-9F5C-BAD06E4FDF1A}" destId="{4C0757B1-05CE-4483-982B-A0EA620625C2}" srcOrd="0" destOrd="0" parTransId="{D721D1E6-83CA-4974-81F0-2A1A1243A8B4}" sibTransId="{AB583C42-EA68-49C3-A4FF-32DF4E292D1B}"/>
    <dgm:cxn modelId="{016583AB-6A8E-4132-B1BB-CA03E0687DBD}" type="presOf" srcId="{0F04B1EF-A4A8-4B0B-B54B-D378B5A059A5}" destId="{289C23BA-FE25-44A0-B4E5-A55CF7E7655C}" srcOrd="0" destOrd="0" presId="urn:microsoft.com/office/officeart/2018/2/layout/IconLabelList"/>
    <dgm:cxn modelId="{F9A6CD36-6428-4997-896B-C5FC9BEE8A91}" type="presParOf" srcId="{5453E66C-07C0-47FA-9029-34299DBF512E}" destId="{338E8B3D-AE0A-4543-9AA6-60F7935F9020}" srcOrd="0" destOrd="0" presId="urn:microsoft.com/office/officeart/2018/2/layout/IconLabelList"/>
    <dgm:cxn modelId="{684115AE-F251-4F4F-9775-008597ED8EC0}" type="presParOf" srcId="{338E8B3D-AE0A-4543-9AA6-60F7935F9020}" destId="{511391C9-676E-47AC-8DC1-3B979757CC50}" srcOrd="0" destOrd="0" presId="urn:microsoft.com/office/officeart/2018/2/layout/IconLabelList"/>
    <dgm:cxn modelId="{2A94ACD0-656C-44CC-A1D5-22C2847519EE}" type="presParOf" srcId="{338E8B3D-AE0A-4543-9AA6-60F7935F9020}" destId="{AE9AA423-3B74-49C4-80D2-D24DF6B319B3}" srcOrd="1" destOrd="0" presId="urn:microsoft.com/office/officeart/2018/2/layout/IconLabelList"/>
    <dgm:cxn modelId="{F0BE737C-C3CD-4A2D-8806-F8738B5E8785}" type="presParOf" srcId="{338E8B3D-AE0A-4543-9AA6-60F7935F9020}" destId="{14B355D0-2266-44F3-8206-1D1A5BC4D677}" srcOrd="2" destOrd="0" presId="urn:microsoft.com/office/officeart/2018/2/layout/IconLabelList"/>
    <dgm:cxn modelId="{8ADDDB29-A446-4BBF-9614-F5FE9BD12786}" type="presParOf" srcId="{5453E66C-07C0-47FA-9029-34299DBF512E}" destId="{5CAC307E-559D-43AA-8BE6-1E41F25724CA}" srcOrd="1" destOrd="0" presId="urn:microsoft.com/office/officeart/2018/2/layout/IconLabelList"/>
    <dgm:cxn modelId="{45C9663C-B4F2-4B30-B8FB-F2BBE3E82E28}" type="presParOf" srcId="{5453E66C-07C0-47FA-9029-34299DBF512E}" destId="{732840CB-939D-49F0-8BA0-804434FA612E}" srcOrd="2" destOrd="0" presId="urn:microsoft.com/office/officeart/2018/2/layout/IconLabelList"/>
    <dgm:cxn modelId="{CE3D52F3-362C-4987-BC4E-1B05E25893FB}" type="presParOf" srcId="{732840CB-939D-49F0-8BA0-804434FA612E}" destId="{6503EF79-A808-4D89-88FB-8569ED958DC8}" srcOrd="0" destOrd="0" presId="urn:microsoft.com/office/officeart/2018/2/layout/IconLabelList"/>
    <dgm:cxn modelId="{60A54D75-380A-4E3D-B766-C2337AB12131}" type="presParOf" srcId="{732840CB-939D-49F0-8BA0-804434FA612E}" destId="{38774121-7596-4046-9CC8-171957964A34}" srcOrd="1" destOrd="0" presId="urn:microsoft.com/office/officeart/2018/2/layout/IconLabelList"/>
    <dgm:cxn modelId="{763FF07C-1D36-49FD-858C-88EA32C0F433}" type="presParOf" srcId="{732840CB-939D-49F0-8BA0-804434FA612E}" destId="{135AAF67-7550-4B53-99B1-6D78D911AAA9}" srcOrd="2" destOrd="0" presId="urn:microsoft.com/office/officeart/2018/2/layout/IconLabelList"/>
    <dgm:cxn modelId="{A1071F11-DFC8-41CE-BD54-62AB1AA0F942}" type="presParOf" srcId="{5453E66C-07C0-47FA-9029-34299DBF512E}" destId="{60A79E15-05F7-4F86-88D1-DD721D018E22}" srcOrd="3" destOrd="0" presId="urn:microsoft.com/office/officeart/2018/2/layout/IconLabelList"/>
    <dgm:cxn modelId="{4F8E2BDB-5B8C-4B82-8127-792C29CBD03C}" type="presParOf" srcId="{5453E66C-07C0-47FA-9029-34299DBF512E}" destId="{EC2E14DC-8948-4254-B779-2B34CF323FBF}" srcOrd="4" destOrd="0" presId="urn:microsoft.com/office/officeart/2018/2/layout/IconLabelList"/>
    <dgm:cxn modelId="{B2090014-47D8-4ED3-A88E-1C22F44F8DE4}" type="presParOf" srcId="{EC2E14DC-8948-4254-B779-2B34CF323FBF}" destId="{DADFE91F-75D2-4A46-AB59-4CF81726E7E5}" srcOrd="0" destOrd="0" presId="urn:microsoft.com/office/officeart/2018/2/layout/IconLabelList"/>
    <dgm:cxn modelId="{56F4CE6F-8253-49E3-9E43-7708055CAE4C}" type="presParOf" srcId="{EC2E14DC-8948-4254-B779-2B34CF323FBF}" destId="{694AD411-80CE-49DA-85E4-14A6DA4961A8}" srcOrd="1" destOrd="0" presId="urn:microsoft.com/office/officeart/2018/2/layout/IconLabelList"/>
    <dgm:cxn modelId="{CC8842C1-2173-4A74-8803-8B9F7FFF14BB}" type="presParOf" srcId="{EC2E14DC-8948-4254-B779-2B34CF323FBF}" destId="{289C23BA-FE25-44A0-B4E5-A55CF7E765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94DDF-42BF-4D21-B5D3-C9C81D9AEC12}">
      <dsp:nvSpPr>
        <dsp:cNvPr id="0" name=""/>
        <dsp:cNvSpPr/>
      </dsp:nvSpPr>
      <dsp:spPr>
        <a:xfrm>
          <a:off x="0" y="667280"/>
          <a:ext cx="8946541" cy="884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  <a:cs typeface="Calibri"/>
            </a:rPr>
            <a:t>1 chatbot window, </a:t>
          </a:r>
          <a:endParaRPr lang="en-US" sz="3600" kern="1200"/>
        </a:p>
      </dsp:txBody>
      <dsp:txXfrm>
        <a:off x="43179" y="710459"/>
        <a:ext cx="8860183" cy="798162"/>
      </dsp:txXfrm>
    </dsp:sp>
    <dsp:sp modelId="{128C2AE9-FF98-4356-B928-68014E9957AB}">
      <dsp:nvSpPr>
        <dsp:cNvPr id="0" name=""/>
        <dsp:cNvSpPr/>
      </dsp:nvSpPr>
      <dsp:spPr>
        <a:xfrm>
          <a:off x="0" y="1655480"/>
          <a:ext cx="8946541" cy="884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  <a:cs typeface="Calibri"/>
            </a:rPr>
            <a:t>1 page website with links to external sources.</a:t>
          </a:r>
          <a:endParaRPr lang="en-US" sz="3600" kern="1200"/>
        </a:p>
      </dsp:txBody>
      <dsp:txXfrm>
        <a:off x="43179" y="1698659"/>
        <a:ext cx="8860183" cy="798162"/>
      </dsp:txXfrm>
    </dsp:sp>
    <dsp:sp modelId="{BCBA270B-94C3-43D8-AE82-E7BACAD2C981}">
      <dsp:nvSpPr>
        <dsp:cNvPr id="0" name=""/>
        <dsp:cNvSpPr/>
      </dsp:nvSpPr>
      <dsp:spPr>
        <a:xfrm>
          <a:off x="0" y="2643680"/>
          <a:ext cx="8946541" cy="884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  <a:cs typeface="Calibri"/>
            </a:rPr>
            <a:t>1 FAQ section</a:t>
          </a:r>
          <a:endParaRPr lang="en-US" sz="3600" kern="1200"/>
        </a:p>
      </dsp:txBody>
      <dsp:txXfrm>
        <a:off x="43179" y="2686859"/>
        <a:ext cx="8860183" cy="798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A1BBE-B6B6-40DE-BE5C-C59DDA9CE9F8}">
      <dsp:nvSpPr>
        <dsp:cNvPr id="0" name=""/>
        <dsp:cNvSpPr/>
      </dsp:nvSpPr>
      <dsp:spPr>
        <a:xfrm>
          <a:off x="6552" y="512653"/>
          <a:ext cx="1136953" cy="1136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5BE32-5084-41B1-8494-07E42B374586}">
      <dsp:nvSpPr>
        <dsp:cNvPr id="0" name=""/>
        <dsp:cNvSpPr/>
      </dsp:nvSpPr>
      <dsp:spPr>
        <a:xfrm>
          <a:off x="6552" y="1751902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Input </a:t>
          </a:r>
        </a:p>
      </dsp:txBody>
      <dsp:txXfrm>
        <a:off x="6552" y="1751902"/>
        <a:ext cx="3248437" cy="487265"/>
      </dsp:txXfrm>
    </dsp:sp>
    <dsp:sp modelId="{420511F3-142B-4BF8-B288-AB2AA9D551B1}">
      <dsp:nvSpPr>
        <dsp:cNvPr id="0" name=""/>
        <dsp:cNvSpPr/>
      </dsp:nvSpPr>
      <dsp:spPr>
        <a:xfrm>
          <a:off x="6552" y="2286747"/>
          <a:ext cx="3248437" cy="604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18627-B1CC-4BE7-87E3-C7860E1C4A50}">
      <dsp:nvSpPr>
        <dsp:cNvPr id="0" name=""/>
        <dsp:cNvSpPr/>
      </dsp:nvSpPr>
      <dsp:spPr>
        <a:xfrm>
          <a:off x="3823466" y="512653"/>
          <a:ext cx="1136953" cy="1136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FF679-79EE-4D62-A133-562DE7ECCDF5}">
      <dsp:nvSpPr>
        <dsp:cNvPr id="0" name=""/>
        <dsp:cNvSpPr/>
      </dsp:nvSpPr>
      <dsp:spPr>
        <a:xfrm>
          <a:off x="3823466" y="1751902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Pre-processing</a:t>
          </a:r>
        </a:p>
      </dsp:txBody>
      <dsp:txXfrm>
        <a:off x="3823466" y="1751902"/>
        <a:ext cx="3248437" cy="487265"/>
      </dsp:txXfrm>
    </dsp:sp>
    <dsp:sp modelId="{DFA51CAC-2061-4E39-AB29-3F7B548B157B}">
      <dsp:nvSpPr>
        <dsp:cNvPr id="0" name=""/>
        <dsp:cNvSpPr/>
      </dsp:nvSpPr>
      <dsp:spPr>
        <a:xfrm>
          <a:off x="3823466" y="2286747"/>
          <a:ext cx="3248437" cy="604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B0AEE-1DC8-47C2-8ADA-CE3887E9D036}">
      <dsp:nvSpPr>
        <dsp:cNvPr id="0" name=""/>
        <dsp:cNvSpPr/>
      </dsp:nvSpPr>
      <dsp:spPr>
        <a:xfrm>
          <a:off x="7640380" y="512653"/>
          <a:ext cx="1136953" cy="1136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07D59-FA12-4162-9E9D-121E3C05B2B8}">
      <dsp:nvSpPr>
        <dsp:cNvPr id="0" name=""/>
        <dsp:cNvSpPr/>
      </dsp:nvSpPr>
      <dsp:spPr>
        <a:xfrm>
          <a:off x="7640380" y="1751902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Machine Learning </a:t>
          </a:r>
        </a:p>
      </dsp:txBody>
      <dsp:txXfrm>
        <a:off x="7640380" y="1751902"/>
        <a:ext cx="3248437" cy="487265"/>
      </dsp:txXfrm>
    </dsp:sp>
    <dsp:sp modelId="{13D39BE7-CC59-4CFC-875B-F5D028F4F57D}">
      <dsp:nvSpPr>
        <dsp:cNvPr id="0" name=""/>
        <dsp:cNvSpPr/>
      </dsp:nvSpPr>
      <dsp:spPr>
        <a:xfrm>
          <a:off x="7640380" y="2286747"/>
          <a:ext cx="3248437" cy="604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Neural Network 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Result </a:t>
          </a:r>
        </a:p>
      </dsp:txBody>
      <dsp:txXfrm>
        <a:off x="7640380" y="2286747"/>
        <a:ext cx="3248437" cy="6048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3D060-5F62-4864-8A4F-9EC9B2D96D9C}">
      <dsp:nvSpPr>
        <dsp:cNvPr id="0" name=""/>
        <dsp:cNvSpPr/>
      </dsp:nvSpPr>
      <dsp:spPr>
        <a:xfrm>
          <a:off x="0" y="212841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Picking webpages to scrape</a:t>
          </a:r>
        </a:p>
      </dsp:txBody>
      <dsp:txXfrm>
        <a:off x="38638" y="251479"/>
        <a:ext cx="6720399" cy="714229"/>
      </dsp:txXfrm>
    </dsp:sp>
    <dsp:sp modelId="{8980A604-BFB3-45F3-8181-FFA3404BCC0B}">
      <dsp:nvSpPr>
        <dsp:cNvPr id="0" name=""/>
        <dsp:cNvSpPr/>
      </dsp:nvSpPr>
      <dsp:spPr>
        <a:xfrm>
          <a:off x="0" y="1099386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1247448"/>
                <a:satOff val="-803"/>
                <a:lumOff val="549"/>
                <a:alphaOff val="0"/>
                <a:tint val="98000"/>
                <a:lumMod val="114000"/>
              </a:schemeClr>
            </a:gs>
            <a:gs pos="100000">
              <a:schemeClr val="accent5">
                <a:hueOff val="1247448"/>
                <a:satOff val="-803"/>
                <a:lumOff val="54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Looking at the webpage tags</a:t>
          </a:r>
        </a:p>
      </dsp:txBody>
      <dsp:txXfrm>
        <a:off x="38638" y="1138024"/>
        <a:ext cx="6720399" cy="714229"/>
      </dsp:txXfrm>
    </dsp:sp>
    <dsp:sp modelId="{4461DE24-810A-40D7-9023-96EAF1FCFC16}">
      <dsp:nvSpPr>
        <dsp:cNvPr id="0" name=""/>
        <dsp:cNvSpPr/>
      </dsp:nvSpPr>
      <dsp:spPr>
        <a:xfrm>
          <a:off x="0" y="1985931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2494895"/>
                <a:satOff val="-1605"/>
                <a:lumOff val="1098"/>
                <a:alphaOff val="0"/>
                <a:tint val="98000"/>
                <a:lumMod val="114000"/>
              </a:schemeClr>
            </a:gs>
            <a:gs pos="100000">
              <a:schemeClr val="accent5">
                <a:hueOff val="2494895"/>
                <a:satOff val="-1605"/>
                <a:lumOff val="109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Grouping webpages</a:t>
          </a:r>
        </a:p>
      </dsp:txBody>
      <dsp:txXfrm>
        <a:off x="38638" y="2024569"/>
        <a:ext cx="6720399" cy="714229"/>
      </dsp:txXfrm>
    </dsp:sp>
    <dsp:sp modelId="{7DF08821-CBA3-4112-BE63-E3C52CAE4841}">
      <dsp:nvSpPr>
        <dsp:cNvPr id="0" name=""/>
        <dsp:cNvSpPr/>
      </dsp:nvSpPr>
      <dsp:spPr>
        <a:xfrm>
          <a:off x="0" y="2872476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3742343"/>
                <a:satOff val="-2408"/>
                <a:lumOff val="1646"/>
                <a:alphaOff val="0"/>
                <a:tint val="98000"/>
                <a:lumMod val="114000"/>
              </a:schemeClr>
            </a:gs>
            <a:gs pos="100000">
              <a:schemeClr val="accent5">
                <a:hueOff val="3742343"/>
                <a:satOff val="-2408"/>
                <a:lumOff val="164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Scrape webpages</a:t>
          </a:r>
        </a:p>
      </dsp:txBody>
      <dsp:txXfrm>
        <a:off x="38638" y="2911114"/>
        <a:ext cx="6720399" cy="714229"/>
      </dsp:txXfrm>
    </dsp:sp>
    <dsp:sp modelId="{C6CD22EE-08EC-4E00-BBB2-1CE5F94077CD}">
      <dsp:nvSpPr>
        <dsp:cNvPr id="0" name=""/>
        <dsp:cNvSpPr/>
      </dsp:nvSpPr>
      <dsp:spPr>
        <a:xfrm>
          <a:off x="0" y="3759021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4989790"/>
                <a:satOff val="-3210"/>
                <a:lumOff val="2195"/>
                <a:alphaOff val="0"/>
                <a:tint val="98000"/>
                <a:lumMod val="114000"/>
              </a:schemeClr>
            </a:gs>
            <a:gs pos="100000">
              <a:schemeClr val="accent5">
                <a:hueOff val="4989790"/>
                <a:satOff val="-3210"/>
                <a:lumOff val="219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Convert scraped data to JSON</a:t>
          </a:r>
        </a:p>
      </dsp:txBody>
      <dsp:txXfrm>
        <a:off x="38638" y="3797659"/>
        <a:ext cx="6720399" cy="714229"/>
      </dsp:txXfrm>
    </dsp:sp>
    <dsp:sp modelId="{699598D1-9B7C-4745-AE2B-796D9B703711}">
      <dsp:nvSpPr>
        <dsp:cNvPr id="0" name=""/>
        <dsp:cNvSpPr/>
      </dsp:nvSpPr>
      <dsp:spPr>
        <a:xfrm>
          <a:off x="0" y="4645566"/>
          <a:ext cx="6797675" cy="791505"/>
        </a:xfrm>
        <a:prstGeom prst="round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Fix formatting of scraped data</a:t>
          </a:r>
        </a:p>
      </dsp:txBody>
      <dsp:txXfrm>
        <a:off x="38638" y="4684204"/>
        <a:ext cx="6720399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D042-9AD2-490B-BF1E-3F26DF16BD4C}">
      <dsp:nvSpPr>
        <dsp:cNvPr id="0" name=""/>
        <dsp:cNvSpPr/>
      </dsp:nvSpPr>
      <dsp:spPr>
        <a:xfrm>
          <a:off x="1015511" y="1020477"/>
          <a:ext cx="1111520" cy="1111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F87A9-F67B-4F6A-A75C-78B3C82BC3B3}">
      <dsp:nvSpPr>
        <dsp:cNvPr id="0" name=""/>
        <dsp:cNvSpPr/>
      </dsp:nvSpPr>
      <dsp:spPr>
        <a:xfrm>
          <a:off x="336249" y="2455284"/>
          <a:ext cx="2470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separate sport was a dictionary in an overlying sports list</a:t>
          </a:r>
        </a:p>
      </dsp:txBody>
      <dsp:txXfrm>
        <a:off x="336249" y="2455284"/>
        <a:ext cx="2470045" cy="720000"/>
      </dsp:txXfrm>
    </dsp:sp>
    <dsp:sp modelId="{AD2448A9-D2DE-4A4A-8CAE-65A935C20C50}">
      <dsp:nvSpPr>
        <dsp:cNvPr id="0" name=""/>
        <dsp:cNvSpPr/>
      </dsp:nvSpPr>
      <dsp:spPr>
        <a:xfrm>
          <a:off x="3917814" y="1020477"/>
          <a:ext cx="1111520" cy="11115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4F8B9-0191-423F-AD76-7F94BF9E14A4}">
      <dsp:nvSpPr>
        <dsp:cNvPr id="0" name=""/>
        <dsp:cNvSpPr/>
      </dsp:nvSpPr>
      <dsp:spPr>
        <a:xfrm>
          <a:off x="3238552" y="2455284"/>
          <a:ext cx="2470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Table data was also separated into another dictionary containing the title and headers and each rows data in a list for ease of access.</a:t>
          </a:r>
        </a:p>
      </dsp:txBody>
      <dsp:txXfrm>
        <a:off x="3238552" y="2455284"/>
        <a:ext cx="2470045" cy="720000"/>
      </dsp:txXfrm>
    </dsp:sp>
    <dsp:sp modelId="{AEA1F694-CD71-4593-9BC8-3F77595A6D35}">
      <dsp:nvSpPr>
        <dsp:cNvPr id="0" name=""/>
        <dsp:cNvSpPr/>
      </dsp:nvSpPr>
      <dsp:spPr>
        <a:xfrm>
          <a:off x="6820118" y="1020477"/>
          <a:ext cx="1111520" cy="11115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7FD2-AE42-49EF-AF28-2ED35B379327}">
      <dsp:nvSpPr>
        <dsp:cNvPr id="0" name=""/>
        <dsp:cNvSpPr/>
      </dsp:nvSpPr>
      <dsp:spPr>
        <a:xfrm>
          <a:off x="6140855" y="2455284"/>
          <a:ext cx="2470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Table1.row1.firstitem</a:t>
          </a:r>
        </a:p>
      </dsp:txBody>
      <dsp:txXfrm>
        <a:off x="6140855" y="2455284"/>
        <a:ext cx="247004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267B0-DCF4-494C-BE70-DD0A9BA036BA}">
      <dsp:nvSpPr>
        <dsp:cNvPr id="0" name=""/>
        <dsp:cNvSpPr/>
      </dsp:nvSpPr>
      <dsp:spPr>
        <a:xfrm>
          <a:off x="0" y="491"/>
          <a:ext cx="7430278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8822B-4488-4C25-B3C9-9B2C0E9E743A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D436D-6DDC-49C3-977B-AFCB53A1FA90}">
      <dsp:nvSpPr>
        <dsp:cNvPr id="0" name=""/>
        <dsp:cNvSpPr/>
      </dsp:nvSpPr>
      <dsp:spPr>
        <a:xfrm>
          <a:off x="1327384" y="491"/>
          <a:ext cx="610289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Each </a:t>
          </a:r>
          <a:r>
            <a:rPr lang="en-US" sz="2500" kern="1200">
              <a:latin typeface="Calibri Light" panose="020F0302020204030204"/>
            </a:rPr>
            <a:t>Sport</a:t>
          </a:r>
          <a:r>
            <a:rPr lang="en-US" sz="2500" kern="1200"/>
            <a:t> had Three Notable Alumni</a:t>
          </a:r>
        </a:p>
      </dsp:txBody>
      <dsp:txXfrm>
        <a:off x="1327384" y="491"/>
        <a:ext cx="6102893" cy="1149250"/>
      </dsp:txXfrm>
    </dsp:sp>
    <dsp:sp modelId="{C40B1671-801B-4BF9-B6D0-3AE00FADCC8E}">
      <dsp:nvSpPr>
        <dsp:cNvPr id="0" name=""/>
        <dsp:cNvSpPr/>
      </dsp:nvSpPr>
      <dsp:spPr>
        <a:xfrm>
          <a:off x="0" y="1437054"/>
          <a:ext cx="7430278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8412D-0F28-4320-B4F6-E5A7DABA1349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004E3-F529-4A24-A431-35718FD70DFE}">
      <dsp:nvSpPr>
        <dsp:cNvPr id="0" name=""/>
        <dsp:cNvSpPr/>
      </dsp:nvSpPr>
      <dsp:spPr>
        <a:xfrm>
          <a:off x="1327384" y="1437054"/>
          <a:ext cx="610289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Alumni are grouped as a list of dictionaries</a:t>
          </a:r>
        </a:p>
      </dsp:txBody>
      <dsp:txXfrm>
        <a:off x="1327384" y="1437054"/>
        <a:ext cx="6102893" cy="1149250"/>
      </dsp:txXfrm>
    </dsp:sp>
    <dsp:sp modelId="{9E5F0257-1A7D-489B-AE4B-C937156E8184}">
      <dsp:nvSpPr>
        <dsp:cNvPr id="0" name=""/>
        <dsp:cNvSpPr/>
      </dsp:nvSpPr>
      <dsp:spPr>
        <a:xfrm>
          <a:off x="0" y="2873618"/>
          <a:ext cx="7430278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D897A-1C1E-4C21-B9A6-82799DC11AA4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EC558-0CB2-4024-8ABC-1609CB68E9C4}">
      <dsp:nvSpPr>
        <dsp:cNvPr id="0" name=""/>
        <dsp:cNvSpPr/>
      </dsp:nvSpPr>
      <dsp:spPr>
        <a:xfrm>
          <a:off x="1327384" y="2873618"/>
          <a:ext cx="610289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Each dictionary contains the Alumni name and profile link</a:t>
          </a:r>
        </a:p>
      </dsp:txBody>
      <dsp:txXfrm>
        <a:off x="1327384" y="2873618"/>
        <a:ext cx="6102893" cy="1149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75A4C-818D-487E-A934-4A926BD91215}">
      <dsp:nvSpPr>
        <dsp:cNvPr id="0" name=""/>
        <dsp:cNvSpPr/>
      </dsp:nvSpPr>
      <dsp:spPr>
        <a:xfrm>
          <a:off x="0" y="512"/>
          <a:ext cx="894715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2B0B7-35C9-4229-9C73-ADA30D6DB091}">
      <dsp:nvSpPr>
        <dsp:cNvPr id="0" name=""/>
        <dsp:cNvSpPr/>
      </dsp:nvSpPr>
      <dsp:spPr>
        <a:xfrm>
          <a:off x="362545" y="270173"/>
          <a:ext cx="659173" cy="65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6268D-6CD6-4D87-8EAF-A99647EC1A9E}">
      <dsp:nvSpPr>
        <dsp:cNvPr id="0" name=""/>
        <dsp:cNvSpPr/>
      </dsp:nvSpPr>
      <dsp:spPr>
        <a:xfrm>
          <a:off x="1384263" y="512"/>
          <a:ext cx="756288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Brock Universities web pages sometimes even if within the same directory have different structures of their site</a:t>
          </a:r>
        </a:p>
      </dsp:txBody>
      <dsp:txXfrm>
        <a:off x="1384263" y="512"/>
        <a:ext cx="7562886" cy="1198496"/>
      </dsp:txXfrm>
    </dsp:sp>
    <dsp:sp modelId="{1A6EE366-34EA-49DE-8786-BDA09A518432}">
      <dsp:nvSpPr>
        <dsp:cNvPr id="0" name=""/>
        <dsp:cNvSpPr/>
      </dsp:nvSpPr>
      <dsp:spPr>
        <a:xfrm>
          <a:off x="0" y="1498632"/>
          <a:ext cx="894715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374C-681B-4139-AD1D-C0CB0747E070}">
      <dsp:nvSpPr>
        <dsp:cNvPr id="0" name=""/>
        <dsp:cNvSpPr/>
      </dsp:nvSpPr>
      <dsp:spPr>
        <a:xfrm>
          <a:off x="362545" y="1768294"/>
          <a:ext cx="659173" cy="65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8F986-2B72-467E-85AC-1F5A1E90C9D9}">
      <dsp:nvSpPr>
        <dsp:cNvPr id="0" name=""/>
        <dsp:cNvSpPr/>
      </dsp:nvSpPr>
      <dsp:spPr>
        <a:xfrm>
          <a:off x="1384263" y="1498632"/>
          <a:ext cx="756288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 example, page titles were not in the same location or under the same class name making universal scrapers sometimes not possible </a:t>
          </a:r>
        </a:p>
      </dsp:txBody>
      <dsp:txXfrm>
        <a:off x="1384263" y="1498632"/>
        <a:ext cx="7562886" cy="1198496"/>
      </dsp:txXfrm>
    </dsp:sp>
    <dsp:sp modelId="{591B4767-E0C0-441A-9FCC-6200C96A81CF}">
      <dsp:nvSpPr>
        <dsp:cNvPr id="0" name=""/>
        <dsp:cNvSpPr/>
      </dsp:nvSpPr>
      <dsp:spPr>
        <a:xfrm>
          <a:off x="0" y="2996753"/>
          <a:ext cx="894715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B362D-8561-4841-81D8-CF7EE68EABE2}">
      <dsp:nvSpPr>
        <dsp:cNvPr id="0" name=""/>
        <dsp:cNvSpPr/>
      </dsp:nvSpPr>
      <dsp:spPr>
        <a:xfrm>
          <a:off x="362545" y="3266415"/>
          <a:ext cx="659173" cy="65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DE4E6-5FEA-41CC-BC1E-07F1267FB319}">
      <dsp:nvSpPr>
        <dsp:cNvPr id="0" name=""/>
        <dsp:cNvSpPr/>
      </dsp:nvSpPr>
      <dsp:spPr>
        <a:xfrm>
          <a:off x="1384263" y="2996753"/>
          <a:ext cx="756288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Separate functions and methods were created to act as scrapers for the pages that did not conform to certain pattern or structure </a:t>
          </a:r>
        </a:p>
      </dsp:txBody>
      <dsp:txXfrm>
        <a:off x="1384263" y="2996753"/>
        <a:ext cx="7562886" cy="11984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391C9-676E-47AC-8DC1-3B979757CC50}">
      <dsp:nvSpPr>
        <dsp:cNvPr id="0" name=""/>
        <dsp:cNvSpPr/>
      </dsp:nvSpPr>
      <dsp:spPr>
        <a:xfrm>
          <a:off x="1015511" y="954177"/>
          <a:ext cx="1111520" cy="1111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355D0-2266-44F3-8206-1D1A5BC4D677}">
      <dsp:nvSpPr>
        <dsp:cNvPr id="0" name=""/>
        <dsp:cNvSpPr/>
      </dsp:nvSpPr>
      <dsp:spPr>
        <a:xfrm>
          <a:off x="336249" y="2409084"/>
          <a:ext cx="2470045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Scraped data from the web pages were encoded using Unicode UTF-8 causing unwanted text and newline characters</a:t>
          </a:r>
        </a:p>
      </dsp:txBody>
      <dsp:txXfrm>
        <a:off x="336249" y="2409084"/>
        <a:ext cx="2470045" cy="832500"/>
      </dsp:txXfrm>
    </dsp:sp>
    <dsp:sp modelId="{6503EF79-A808-4D89-88FB-8569ED958DC8}">
      <dsp:nvSpPr>
        <dsp:cNvPr id="0" name=""/>
        <dsp:cNvSpPr/>
      </dsp:nvSpPr>
      <dsp:spPr>
        <a:xfrm>
          <a:off x="3917814" y="954177"/>
          <a:ext cx="1111520" cy="11115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AAF67-7550-4B53-99B1-6D78D911AAA9}">
      <dsp:nvSpPr>
        <dsp:cNvPr id="0" name=""/>
        <dsp:cNvSpPr/>
      </dsp:nvSpPr>
      <dsp:spPr>
        <a:xfrm>
          <a:off x="3238552" y="2409084"/>
          <a:ext cx="2470045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Encoding in a separate format would still cause a different variety of characters to appear, therefore, encoding and decoding was necessary</a:t>
          </a:r>
        </a:p>
      </dsp:txBody>
      <dsp:txXfrm>
        <a:off x="3238552" y="2409084"/>
        <a:ext cx="2470045" cy="832500"/>
      </dsp:txXfrm>
    </dsp:sp>
    <dsp:sp modelId="{DADFE91F-75D2-4A46-AB59-4CF81726E7E5}">
      <dsp:nvSpPr>
        <dsp:cNvPr id="0" name=""/>
        <dsp:cNvSpPr/>
      </dsp:nvSpPr>
      <dsp:spPr>
        <a:xfrm>
          <a:off x="6820118" y="954177"/>
          <a:ext cx="1111520" cy="11115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C23BA-FE25-44A0-B4E5-A55CF7E7655C}">
      <dsp:nvSpPr>
        <dsp:cNvPr id="0" name=""/>
        <dsp:cNvSpPr/>
      </dsp:nvSpPr>
      <dsp:spPr>
        <a:xfrm>
          <a:off x="6140855" y="2409084"/>
          <a:ext cx="2470045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Text was encoded as ASCII and then decoded as UTF-8 to make it readable and then remove any starting and ending characters that were now being shown</a:t>
          </a:r>
        </a:p>
      </dsp:txBody>
      <dsp:txXfrm>
        <a:off x="6140855" y="2409084"/>
        <a:ext cx="2470045" cy="83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33D7-F21D-43FE-AEC7-B523580C754C}" type="datetimeFigureOut">
              <a:rPr lang="en-US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3ED04-21FD-4A67-87BC-E74ACF86D8C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3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our style consistent with Brock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our style consistent with Brock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Zihao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8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Zihao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Zihao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Zihao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6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Zihao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our style consistent with Brock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3ED04-21FD-4A67-87BC-E74ACF86D8C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2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38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3193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69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2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21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29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2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7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3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3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8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9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1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77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rendering of the world map in white stone">
            <a:extLst>
              <a:ext uri="{FF2B5EF4-FFF2-40B4-BE49-F238E27FC236}">
                <a16:creationId xmlns:a16="http://schemas.microsoft.com/office/drawing/2014/main" id="{2F67579D-6915-49C0-85A2-DD5A8CC2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3608" r="19192" b="5483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COSC 4P02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– MOBI 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cs typeface="Calibri Light"/>
              </a:rPr>
              <a:t>Front End: </a:t>
            </a:r>
            <a:r>
              <a:rPr lang="en-US" sz="1700">
                <a:ea typeface="+mj-lt"/>
                <a:cs typeface="+mj-lt"/>
              </a:rPr>
              <a:t>Eric Kohler, Nathalie Atouba-Eyoune, Zihao Zhao</a:t>
            </a:r>
          </a:p>
          <a:p>
            <a:pPr>
              <a:lnSpc>
                <a:spcPct val="90000"/>
              </a:lnSpc>
            </a:pPr>
            <a:r>
              <a:rPr lang="en-US" sz="1700">
                <a:cs typeface="Calibri Light"/>
              </a:rPr>
              <a:t>Back End: </a:t>
            </a:r>
            <a:r>
              <a:rPr lang="en-US" sz="1700">
                <a:ea typeface="+mj-lt"/>
                <a:cs typeface="+mj-lt"/>
              </a:rPr>
              <a:t>Brandon D. Wanji, Kenny Yang, Alex, Santiago, Jiahui xu</a:t>
            </a:r>
            <a:endParaRPr lang="en-US" sz="1700">
              <a:cs typeface="Calibri Light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F70D-C14F-4EDB-89F0-8C81F77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52" y="194844"/>
            <a:ext cx="4402660" cy="11432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Logo Design</a:t>
            </a:r>
            <a:endParaRPr lang="en-US" sz="54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Picture 4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93448D55-93C7-4F36-B9AE-DC21968C3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264" y="3084811"/>
            <a:ext cx="3762375" cy="809625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0CB515-AE90-409A-BC55-E0FEDD648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32" y="1597158"/>
            <a:ext cx="3707019" cy="102906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EC48F9-64D7-487E-9887-0729F960A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001" y="3082591"/>
            <a:ext cx="2395156" cy="3483864"/>
          </a:xfrm>
          <a:prstGeom prst="rect">
            <a:avLst/>
          </a:prstGeom>
        </p:spPr>
      </p:pic>
      <p:pic>
        <p:nvPicPr>
          <p:cNvPr id="10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595AA8-D763-4BEC-BCE0-971970E65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166" y="3085073"/>
            <a:ext cx="2743200" cy="1242588"/>
          </a:xfrm>
          <a:prstGeom prst="rect">
            <a:avLst/>
          </a:prstGeom>
        </p:spPr>
      </p:pic>
      <p:pic>
        <p:nvPicPr>
          <p:cNvPr id="3" name="p5">
            <a:hlinkClick r:id="" action="ppaction://media"/>
            <a:extLst>
              <a:ext uri="{FF2B5EF4-FFF2-40B4-BE49-F238E27FC236}">
                <a16:creationId xmlns:a16="http://schemas.microsoft.com/office/drawing/2014/main" id="{71BA790F-D8AA-4C0E-AF29-BDF75C12C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8" y="6765017"/>
            <a:ext cx="77108" cy="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ea typeface="+mj-lt"/>
                <a:cs typeface="+mj-lt"/>
              </a:rPr>
              <a:t>Implementing the Front End Chatbot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479542-B53A-4EB8-A110-BB067850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4" b="15627"/>
          <a:stretch/>
        </p:blipFill>
        <p:spPr>
          <a:xfrm>
            <a:off x="6877171" y="647699"/>
            <a:ext cx="3883949" cy="2683330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A0C9-69BE-42D7-947B-598BAD437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F50C4F6-DBAA-4DCD-9E59-BFFEF024F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1" r="3" b="11490"/>
          <a:stretch/>
        </p:blipFill>
        <p:spPr>
          <a:xfrm>
            <a:off x="6850083" y="3526971"/>
            <a:ext cx="393812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532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Implementing the Front End Chatbot</a:t>
            </a:r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8EE64226-0E13-4839-9C57-2C849BEE5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3C11EA58-5C1C-405B-AB4C-019E7835F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5" y="1106412"/>
            <a:ext cx="5454404" cy="2413573"/>
          </a:xfrm>
          <a:prstGeom prst="rect">
            <a:avLst/>
          </a:prstGeom>
          <a:effectLst/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492537EF-1513-4325-ABCA-5CD3B6A4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F3CAE6B-C7F1-4BAF-823A-D1C8432FB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4678838"/>
            <a:ext cx="5450557" cy="9380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022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Implementing the Front End Chatbot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0F04C5A-C26C-4CA1-94CF-156A16FB3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75554B-4E28-417D-BFDD-CCE6A4E8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" r="32860" b="-1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63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Implementing the Front End Chatbot</a:t>
            </a:r>
            <a:endParaRPr lang="en-US"/>
          </a:p>
        </p:txBody>
      </p:sp>
      <p:pic>
        <p:nvPicPr>
          <p:cNvPr id="5" name="Picture 5" descr="Original Design">
            <a:extLst>
              <a:ext uri="{FF2B5EF4-FFF2-40B4-BE49-F238E27FC236}">
                <a16:creationId xmlns:a16="http://schemas.microsoft.com/office/drawing/2014/main" id="{B9B0A8F1-285E-41E3-A609-BACC3273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19" y="1802450"/>
            <a:ext cx="4518102" cy="418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D87E4-B64E-43E0-A158-EA6F1F993626}"/>
              </a:ext>
            </a:extLst>
          </p:cNvPr>
          <p:cNvSpPr txBox="1"/>
          <p:nvPr/>
        </p:nvSpPr>
        <p:spPr>
          <a:xfrm>
            <a:off x="2289717" y="59865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Design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1F4FEC-85B0-4187-911C-3B7B0AB7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13" y="1803463"/>
            <a:ext cx="4555272" cy="432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7F3A3-659D-40F5-B05D-B93EE77FD338}"/>
              </a:ext>
            </a:extLst>
          </p:cNvPr>
          <p:cNvSpPr txBox="1"/>
          <p:nvPr/>
        </p:nvSpPr>
        <p:spPr>
          <a:xfrm>
            <a:off x="7233424" y="6016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 End Version</a:t>
            </a:r>
          </a:p>
        </p:txBody>
      </p:sp>
    </p:spTree>
    <p:extLst>
      <p:ext uri="{BB962C8B-B14F-4D97-AF65-F5344CB8AC3E}">
        <p14:creationId xmlns:p14="http://schemas.microsoft.com/office/powerpoint/2010/main" val="389658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cs typeface="Calibri Light"/>
              </a:rPr>
              <a:t>Adding Functionality to the FAQ</a:t>
            </a:r>
          </a:p>
        </p:txBody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475CE30D-8C95-4716-A3AB-29EC9A5F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39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5262E9D7-B5C1-4E6C-B3EF-2F480770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7051AF-55D6-41FF-AB92-9D1DEBC8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778" y="647699"/>
            <a:ext cx="2604171" cy="2162555"/>
          </a:xfrm>
          <a:prstGeom prst="rect">
            <a:avLst/>
          </a:prstGeom>
          <a:effectLst/>
        </p:spPr>
      </p:pic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0FBE5B13-0CDF-43C6-8621-7218847BC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09" y="884811"/>
            <a:ext cx="2627752" cy="168833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C7DA03-3808-49BC-946F-ECACEAE8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0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7FCA5-981C-4EE9-B9B5-7A9ECC09C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4" name="Picture 15" descr="Text&#10;&#10;Description automatically generated">
            <a:extLst>
              <a:ext uri="{FF2B5EF4-FFF2-40B4-BE49-F238E27FC236}">
                <a16:creationId xmlns:a16="http://schemas.microsoft.com/office/drawing/2014/main" id="{36BFC4BA-D1FD-49FE-975F-ACD0CFC85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990" y="3707700"/>
            <a:ext cx="5449471" cy="18391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205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Adding Functionality to the FAQ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6CCFFB-56B2-4DDB-A0D1-055C0964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" y="122196"/>
            <a:ext cx="4917687" cy="3435510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B195B7-4AA0-48DE-832E-D48FF6FA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1" y="3488640"/>
            <a:ext cx="4769004" cy="3328304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89436962-5947-4FE6-84ED-D0D4CE9B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303" y="2195771"/>
            <a:ext cx="7027126" cy="40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0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Adding Responsive Web Design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50DF00-F110-48E6-8876-4F7E3E6B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733BB164-8106-411C-AC41-B0602F37B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1387"/>
          <a:stretch/>
        </p:blipFill>
        <p:spPr>
          <a:xfrm>
            <a:off x="1117048" y="962904"/>
            <a:ext cx="2714946" cy="4935148"/>
          </a:xfrm>
          <a:prstGeom prst="rect">
            <a:avLst/>
          </a:prstGeom>
          <a:effectLst/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AD5B02D-1222-4752-A5F1-94DC75754E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936" r="35290"/>
          <a:stretch/>
        </p:blipFill>
        <p:spPr>
          <a:xfrm>
            <a:off x="4353535" y="962905"/>
            <a:ext cx="2715062" cy="49351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18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224AC-C2F3-42E9-99F1-82ADB2B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5400">
                <a:solidFill>
                  <a:srgbClr val="EBEBEB"/>
                </a:solidFill>
              </a:rPr>
              <a:t>Hosting on AWS</a:t>
            </a: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A547F57-89CA-41D2-B64C-B102412C68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09" r="8877" b="1"/>
          <a:stretch/>
        </p:blipFill>
        <p:spPr>
          <a:xfrm>
            <a:off x="962389" y="647698"/>
            <a:ext cx="563359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80649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cs typeface="Calibri Light"/>
              </a:rPr>
              <a:t>Mobi Learning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7E2A68-68D0-4D75-86A5-7B46C3C89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79889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81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2778EC8B-FED4-4D88-9AE8-055387CAE7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195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FBC3C-A7CC-4B94-BD6C-9396011B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Demo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79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B3A6-F62B-4231-9B4C-E5792E40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Scraping</a:t>
            </a:r>
            <a:br>
              <a:rPr lang="en-US" sz="3600" dirty="0">
                <a:cs typeface="Calibri Light"/>
              </a:rPr>
            </a:br>
            <a:r>
              <a:rPr lang="en-US" sz="3600">
                <a:solidFill>
                  <a:srgbClr val="FFFFFF"/>
                </a:solidFill>
                <a:cs typeface="Calibri Light"/>
              </a:rPr>
              <a:t>&amp;</a:t>
            </a:r>
            <a:br>
              <a:rPr lang="en-US" sz="3600" dirty="0">
                <a:cs typeface="Calibri Light"/>
              </a:rPr>
            </a:br>
            <a:r>
              <a:rPr lang="en-US" sz="3600">
                <a:solidFill>
                  <a:srgbClr val="FFFFFF"/>
                </a:solidFill>
                <a:cs typeface="Calibri Light"/>
              </a:rPr>
              <a:t>Translating to JSON</a:t>
            </a:r>
            <a:endParaRPr lang="en-US">
              <a:cs typeface="Calibri Light" panose="020F03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E32181-1413-47D0-93D5-90D3F4FD1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1388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271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00F4-8D70-4120-9225-1BDD63D4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Brock University Scraper 1</a:t>
            </a:r>
            <a:endParaRPr lang="en-US"/>
          </a:p>
        </p:txBody>
      </p:sp>
      <p:pic>
        <p:nvPicPr>
          <p:cNvPr id="6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3864F14-3C7A-4264-8F67-EDCB6D19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3" y="2028653"/>
            <a:ext cx="2743200" cy="1964352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1829EF-D79F-497C-95E3-3D82CF58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33" y="1922491"/>
            <a:ext cx="2743200" cy="243687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479E4243-54B3-4606-BA13-8A695D843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83" y="1885010"/>
            <a:ext cx="4917687" cy="3859271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751CC4A2-D239-4483-915C-0DCAC7D8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71" y="3776780"/>
            <a:ext cx="4332248" cy="20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F532-7E43-495D-A5D1-BF8AD5CE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Brock University Scraper 2</a:t>
            </a:r>
            <a:endParaRPr lang="en-US">
              <a:cs typeface="Calibri Light" panose="020F0302020204030204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F90EE0-5DC2-4C7D-BC92-81E833D1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2174159"/>
            <a:ext cx="6293004" cy="379207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6D35154-207E-43DD-80C4-1377B039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44" y="2695626"/>
            <a:ext cx="3783980" cy="27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1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3589-1EC6-4DFB-8BCC-6524F474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Brock University Scraper 3</a:t>
            </a:r>
          </a:p>
        </p:txBody>
      </p:sp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4C2D07A-01FC-4390-B84B-E7CEEDD9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" y="2461899"/>
            <a:ext cx="5930590" cy="341173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602E2BC-9D06-45B2-9340-63F35A2B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02" y="2024623"/>
            <a:ext cx="3430858" cy="384953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5511D53-76A1-4D4B-965B-DC526E77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78" y="2465021"/>
            <a:ext cx="2743200" cy="8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5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5AE4-E479-4D4E-BD08-20E77266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Brock University Scraper 4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750A25E-BCBE-41EF-BEDE-6D4D1D25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45" y="2010015"/>
            <a:ext cx="5851813" cy="316658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15CC729-A073-43E1-AF3D-9D51D270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51" y="2095175"/>
            <a:ext cx="2743200" cy="32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D053-BBCC-4DB9-B04C-B8D0287E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Brock University Scraper 5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AB4170F-8B76-4655-B1AC-1387A56A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5" y="2120044"/>
            <a:ext cx="4815468" cy="3807375"/>
          </a:xfrm>
          <a:prstGeom prst="rect">
            <a:avLst/>
          </a:prstGeom>
        </p:spPr>
      </p:pic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B94D7E2-8366-48F3-BA29-E3091985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17" y="2013638"/>
            <a:ext cx="5977053" cy="37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2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3788-B43E-41C9-A65A-C38F3692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Brock University Scraper 6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9E957C-7556-467A-B75A-CE79507C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180" y="2003023"/>
            <a:ext cx="5345151" cy="3874149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9918027-E348-4273-B7B0-8A765ABA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93" y="2783630"/>
            <a:ext cx="4778297" cy="2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EA19-522A-4C44-85B1-7EA72F41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Converting to .JSON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EC9BBE-7E31-4CB5-B2F1-9EFB147E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71" y="1927712"/>
            <a:ext cx="4731834" cy="383891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8525649-25E2-425E-8645-FE4B26DC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644" y="1867313"/>
            <a:ext cx="4016297" cy="3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8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93FF-0F8E-4697-906C-345E5B3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Niagara Sports Scraper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5676A43-CEA4-4BC3-BB65-005B217F7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r="11905" b="-4"/>
          <a:stretch/>
        </p:blipFill>
        <p:spPr>
          <a:xfrm>
            <a:off x="2351667" y="647699"/>
            <a:ext cx="2855035" cy="2658666"/>
          </a:xfrm>
          <a:prstGeom prst="rect">
            <a:avLst/>
          </a:prstGeom>
          <a:effectLst/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8D31A9-3418-45CE-90FF-6DC40C89B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27" b="-2"/>
          <a:stretch/>
        </p:blipFill>
        <p:spPr>
          <a:xfrm>
            <a:off x="855717" y="3501360"/>
            <a:ext cx="5846935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9407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ED3C-6D59-4855-A505-0A15F39B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Scraping Process</a:t>
            </a:r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DDBB50-E155-4B3B-B53F-E05850AB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45798"/>
            <a:ext cx="8448869" cy="2937293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0B651F-F6E1-4CA1-BD03-84E8AE0D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14" y="1824928"/>
            <a:ext cx="8504853" cy="12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Empty speech bubbles">
            <a:extLst>
              <a:ext uri="{FF2B5EF4-FFF2-40B4-BE49-F238E27FC236}">
                <a16:creationId xmlns:a16="http://schemas.microsoft.com/office/drawing/2014/main" id="{2629DE91-67E8-43D7-8DC9-3380DAEFF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619" b="10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224AC-C2F3-42E9-99F1-82ADB2B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/>
              <a:t>Deciding</a:t>
            </a:r>
            <a:r>
              <a:rPr lang="en-US" kern="1200" spc="-50" baseline="0">
                <a:latin typeface="+mj-lt"/>
                <a:ea typeface="+mj-ea"/>
                <a:cs typeface="+mj-cs"/>
              </a:rPr>
              <a:t> on website content and layout</a:t>
            </a:r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18469D0-FFF7-4C66-A0DE-039BB5129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557399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71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E49B-3502-4907-A4FA-E2296A9C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Taglines 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EA5A79E-B850-4226-9AC2-FEA7CE8ED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569" y="1806856"/>
            <a:ext cx="6069575" cy="3805645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4179C46-A172-4F9A-A249-19B55AD0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19" y="1869040"/>
            <a:ext cx="4710402" cy="25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5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FFDA19-A29E-43E7-86AD-495A0CC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Setting Up Sport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1885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5408-DA61-4F00-9E27-CFD07756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08D9CF9-FBD7-4D95-9FC8-A044BBAFC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559559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4DD491-8303-44C8-8E1F-179C19AE1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562" y="2051568"/>
            <a:ext cx="2934671" cy="352230"/>
          </a:xfrm>
          <a:prstGeom prst="rect">
            <a:avLst/>
          </a:prstGeom>
        </p:spPr>
      </p:pic>
      <p:pic>
        <p:nvPicPr>
          <p:cNvPr id="7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71858E93-7CBC-4663-A269-9947578A3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028" y="2654559"/>
            <a:ext cx="2928840" cy="26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3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4426-9E05-47EE-85BF-9266F023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287D613-9525-47A2-8E5A-CC8B7F07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858560"/>
              </p:ext>
            </p:extLst>
          </p:nvPr>
        </p:nvGraphicFramePr>
        <p:xfrm>
          <a:off x="1097280" y="1845734"/>
          <a:ext cx="743027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CBA5F7F0-8D42-446E-BD81-2F77C109A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770" y="2115814"/>
            <a:ext cx="1655601" cy="48810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56D378E-C1C1-4724-B6B0-921323E3F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347" y="2991044"/>
            <a:ext cx="3459712" cy="17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29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5F23-FA10-4162-8B12-DA7DA489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Formatting and Writing to JSON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D7D171-8087-46F4-A7A2-95769958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224" y="1979725"/>
            <a:ext cx="9105900" cy="3724275"/>
          </a:xfrm>
        </p:spPr>
      </p:pic>
    </p:spTree>
    <p:extLst>
      <p:ext uri="{BB962C8B-B14F-4D97-AF65-F5344CB8AC3E}">
        <p14:creationId xmlns:p14="http://schemas.microsoft.com/office/powerpoint/2010/main" val="32581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9133B-EA04-42CA-AC33-6C628091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Scraping Challenges and Solutions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CAC2A676-08A4-419A-AC88-2905352AA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93" r="14780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30D4-88F4-4A67-8374-5B3C8F07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Uniformity of Webpage Structure</a:t>
            </a:r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1DFD894-DD08-4FFC-875D-5627C3D26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762819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11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E60F-35A0-43BB-BB4A-17B490F6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Text Encoding Issue and Solution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AFE411B-444C-4F75-BFA4-3934A0C5E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935351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81415B9A-BA41-48DB-8FEB-6AAB1BFF0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706" y="5352276"/>
            <a:ext cx="6436567" cy="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09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757A7-D0F5-4C02-AEA4-A3FD6738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Direct Link Scraping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2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D323825E-0DE4-4B23-8B04-D87084CEE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202388"/>
            <a:ext cx="6270662" cy="44527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975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6C4AA6-1989-414F-88AD-2AD6C5486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66" y="602765"/>
            <a:ext cx="6993569" cy="282736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3420CE-5AA2-46F8-838B-6BB909977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80" y="3149554"/>
            <a:ext cx="4507282" cy="56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5875E-1660-4BD4-87CC-9E1450E6C0BE}"/>
              </a:ext>
            </a:extLst>
          </p:cNvPr>
          <p:cNvSpPr txBox="1"/>
          <p:nvPr/>
        </p:nvSpPr>
        <p:spPr>
          <a:xfrm>
            <a:off x="425835" y="3845159"/>
            <a:ext cx="39568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We collected 13 websites from Brocku.ca and niagara2022games.ca to be scraped as direct link.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F61CC9-721C-46CE-8395-C419AC510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73" y="3365950"/>
            <a:ext cx="4758488" cy="2830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E8FE2-48FA-4006-8048-5717D6EABAD0}"/>
              </a:ext>
            </a:extLst>
          </p:cNvPr>
          <p:cNvSpPr txBox="1"/>
          <p:nvPr/>
        </p:nvSpPr>
        <p:spPr>
          <a:xfrm>
            <a:off x="7762374" y="25988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Output of the direct link Scrape</a:t>
            </a:r>
          </a:p>
        </p:txBody>
      </p:sp>
    </p:spTree>
    <p:extLst>
      <p:ext uri="{BB962C8B-B14F-4D97-AF65-F5344CB8AC3E}">
        <p14:creationId xmlns:p14="http://schemas.microsoft.com/office/powerpoint/2010/main" val="167606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672EB32F-47B9-45CA-BAB6-24D74A57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" y="1460"/>
            <a:ext cx="12196414" cy="685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1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C8317-F673-4D01-9756-CB53D163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Testing and error handling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B014640-C83A-4E92-9F21-CB9A907CE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9108" y="647698"/>
            <a:ext cx="6180153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3456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0223022-7E49-4662-88BD-2B42CF70B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96" y="511091"/>
            <a:ext cx="5431457" cy="666102"/>
          </a:xfrm>
          <a:prstGeom prst="rect">
            <a:avLst/>
          </a:prstGeom>
        </p:spPr>
      </p:pic>
      <p:pic>
        <p:nvPicPr>
          <p:cNvPr id="5" name="Picture 5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D4D4AC5C-639F-42A8-A5AF-6D89C7CBB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4" y="1712068"/>
            <a:ext cx="5118182" cy="308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DD321-41A6-4115-BC18-7819BEF37C41}"/>
              </a:ext>
            </a:extLst>
          </p:cNvPr>
          <p:cNvSpPr txBox="1"/>
          <p:nvPr/>
        </p:nvSpPr>
        <p:spPr>
          <a:xfrm>
            <a:off x="254964" y="4791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Weblink list 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B1D12-4D59-4307-BD8B-89E46BCB3C87}"/>
              </a:ext>
            </a:extLst>
          </p:cNvPr>
          <p:cNvSpPr txBox="1"/>
          <p:nvPr/>
        </p:nvSpPr>
        <p:spPr>
          <a:xfrm>
            <a:off x="254677" y="11692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Expected result content</a:t>
            </a:r>
            <a:endParaRPr lang="en-US"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0FA2F84-A96B-494E-A603-82AB5FE3D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84" y="323893"/>
            <a:ext cx="5319962" cy="45859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6BCC79-1401-4B11-8FEB-1E1FE32A235C}"/>
              </a:ext>
            </a:extLst>
          </p:cNvPr>
          <p:cNvSpPr txBox="1"/>
          <p:nvPr/>
        </p:nvSpPr>
        <p:spPr>
          <a:xfrm>
            <a:off x="6230648" y="49119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60636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2BA8-EF0B-48A8-9CD2-C0AA1E8A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300">
                <a:cs typeface="Calibri Light"/>
              </a:rPr>
              <a:t>Future improvement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988D-6A94-43BA-ABF4-A389FB1A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0" tIns="45720" rIns="0" bIns="45720" rtlCol="0" anchor="ctr">
            <a:normAutofit/>
          </a:bodyPr>
          <a:lstStyle/>
          <a:p>
            <a:pPr marL="457200" indent="-457200">
              <a:buAutoNum type="romanUcPeriod"/>
            </a:pPr>
            <a:r>
              <a:rPr lang="en-US">
                <a:cs typeface="Calibri" panose="020F0502020204030204"/>
              </a:rPr>
              <a:t>Chatbot AI enhancement</a:t>
            </a:r>
            <a:endParaRPr lang="en-US"/>
          </a:p>
          <a:p>
            <a:pPr marL="457200" indent="-457200">
              <a:buAutoNum type="romanUcPeriod"/>
            </a:pPr>
            <a:endParaRPr lang="en-US">
              <a:cs typeface="Calibri" panose="020F0502020204030204"/>
            </a:endParaRPr>
          </a:p>
          <a:p>
            <a:pPr marL="457200" indent="-457200">
              <a:buAutoNum type="romanUcPeriod"/>
            </a:pPr>
            <a:r>
              <a:rPr lang="en-US">
                <a:cs typeface="Calibri" panose="020F0502020204030204"/>
              </a:rPr>
              <a:t>Amazon Lex(voice &amp; text)</a:t>
            </a:r>
            <a:endParaRPr lang="en-US"/>
          </a:p>
          <a:p>
            <a:pPr marL="457200" indent="-457200">
              <a:buAutoNum type="romanUcPeriod"/>
            </a:pPr>
            <a:endParaRPr lang="en-US">
              <a:cs typeface="Calibri" panose="020F0502020204030204"/>
            </a:endParaRPr>
          </a:p>
          <a:p>
            <a:pPr marL="457200" indent="-457200">
              <a:buAutoNum type="romanUcPeriod"/>
            </a:pPr>
            <a:endParaRPr lang="en-US">
              <a:cs typeface="Calibri" panose="020F0502020204030204"/>
            </a:endParaRPr>
          </a:p>
          <a:p>
            <a:pPr marL="457200" indent="-457200">
              <a:buAutoNum type="romanUcPeriod"/>
            </a:pPr>
            <a:endParaRPr lang="en-US">
              <a:cs typeface="Calibri" panose="020F0502020204030204"/>
            </a:endParaRPr>
          </a:p>
          <a:p>
            <a:pPr marL="457200" indent="-457200">
              <a:buAutoNum type="romanUcPeriod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9113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F2D-CD68-4052-B251-F97BA279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Chatbot AI enhancement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F03E-F1D4-4888-915B-E67B2628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romanUcPeriod"/>
            </a:pPr>
            <a:r>
              <a:rPr lang="en-US" sz="4000">
                <a:cs typeface="Calibri" panose="020F0502020204030204"/>
              </a:rPr>
              <a:t>Truly conversational</a:t>
            </a:r>
            <a:endParaRPr lang="en-US">
              <a:cs typeface="Calibri" panose="020F0502020204030204"/>
            </a:endParaRPr>
          </a:p>
          <a:p>
            <a:pPr marL="932180" lvl="4">
              <a:buFont typeface="Calibri" pitchFamily="34" charset="0"/>
              <a:buAutoNum type="arabicPeriod"/>
            </a:pPr>
            <a:r>
              <a:rPr lang="en-US" sz="3400">
                <a:cs typeface="Calibri" panose="020F0502020204030204"/>
              </a:rPr>
              <a:t>Deal with complex sentences</a:t>
            </a:r>
          </a:p>
          <a:p>
            <a:pPr marL="932180" lvl="4">
              <a:buAutoNum type="arabicPeriod"/>
            </a:pPr>
            <a:endParaRPr lang="en-US" sz="3400">
              <a:cs typeface="Calibri" panose="020F0502020204030204"/>
            </a:endParaRPr>
          </a:p>
          <a:p>
            <a:pPr marL="932180" lvl="4">
              <a:buAutoNum type="arabicPeriod"/>
            </a:pPr>
            <a:r>
              <a:rPr lang="en-US" sz="3400">
                <a:cs typeface="Calibri" panose="020F0502020204030204"/>
              </a:rPr>
              <a:t>Remove ambiguity</a:t>
            </a:r>
          </a:p>
          <a:p>
            <a:pPr marL="932180" lvl="4">
              <a:buAutoNum type="arabicPeriod"/>
            </a:pPr>
            <a:endParaRPr lang="en-US" sz="3400">
              <a:cs typeface="Calibri" panose="020F0502020204030204"/>
            </a:endParaRPr>
          </a:p>
          <a:p>
            <a:pPr marL="457200" indent="-457200">
              <a:buAutoNum type="romanUcPeriod"/>
            </a:pPr>
            <a:endParaRPr lang="en-US" sz="4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7603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01702F9D-7426-49DD-BD7D-4A301E926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6067" y="643467"/>
            <a:ext cx="79398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71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079D7D82-FDB4-4622-A07A-9185DE23E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80" y="643467"/>
            <a:ext cx="90032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3C3B-DF4C-4D0D-9402-635D61D1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Amazon Lex(voice &amp; text)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1743-83F9-4AB3-B552-8DE4CB82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4000">
                <a:cs typeface="Calibri" panose="020F0502020204030204"/>
              </a:rPr>
              <a:t>Voice to text</a:t>
            </a:r>
            <a:endParaRPr lang="en-US"/>
          </a:p>
          <a:p>
            <a:pPr marL="1309370" lvl="3" indent="-742950">
              <a:buAutoNum type="arabicPeriod"/>
            </a:pPr>
            <a:r>
              <a:rPr lang="en-US" sz="3400">
                <a:cs typeface="Calibri"/>
              </a:rPr>
              <a:t>More comfortable use voice</a:t>
            </a:r>
          </a:p>
          <a:p>
            <a:pPr marL="1309370" lvl="3" indent="-742950">
              <a:buAutoNum type="arabicPeriod"/>
            </a:pPr>
            <a:r>
              <a:rPr lang="en-US" sz="3400">
                <a:cs typeface="Calibri"/>
              </a:rPr>
              <a:t>Increase reliability</a:t>
            </a:r>
          </a:p>
          <a:p>
            <a:pPr marL="1309370" lvl="3" indent="-742950">
              <a:buAutoNum type="arabicPeriod"/>
            </a:pPr>
            <a:endParaRPr lang="en-US" sz="3400">
              <a:cs typeface="Calibri"/>
            </a:endParaRPr>
          </a:p>
          <a:p>
            <a:pPr marL="1309370" lvl="3" indent="-742950">
              <a:buAutoNum type="arabicPeriod"/>
            </a:pPr>
            <a:endParaRPr lang="en-US" sz="3400">
              <a:cs typeface="Calibri"/>
            </a:endParaRPr>
          </a:p>
          <a:p>
            <a:pPr marL="1309370" lvl="3" indent="-742950">
              <a:buAutoNum type="arabicPeriod"/>
            </a:pPr>
            <a:endParaRPr lang="en-US" sz="3400">
              <a:cs typeface="Calibri"/>
            </a:endParaRPr>
          </a:p>
          <a:p>
            <a:pPr marL="1309370" lvl="3" indent="-742950">
              <a:buAutoNum type="arabicPeriod"/>
            </a:pPr>
            <a:endParaRPr lang="en-US" sz="3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43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224AC-C2F3-42E9-99F1-82ADB2B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Refining the design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D20245-E934-4090-8067-3BAF32ABB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941" y="647699"/>
            <a:ext cx="4394488" cy="2658666"/>
          </a:xfrm>
          <a:prstGeom prst="rect">
            <a:avLst/>
          </a:prstGeom>
          <a:effectLst/>
        </p:spPr>
      </p:pic>
      <p:sp>
        <p:nvSpPr>
          <p:cNvPr id="64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AE5AC95-E899-463D-B0F1-F62C397EC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068" y="3501360"/>
            <a:ext cx="4564233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623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4AC-C2F3-42E9-99F1-82ADB2B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2588842"/>
            <a:ext cx="3525749" cy="848253"/>
          </a:xfrm>
        </p:spPr>
        <p:txBody>
          <a:bodyPr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 UI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19600-10BD-467B-B4F7-FE39D3C46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55E12EC-E149-41B4-A212-66D6D1E0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53" y="1303308"/>
            <a:ext cx="7045484" cy="4261280"/>
          </a:xfrm>
          <a:prstGeom prst="rect">
            <a:avLst/>
          </a:prstGeom>
        </p:spPr>
      </p:pic>
      <p:pic>
        <p:nvPicPr>
          <p:cNvPr id="5" name="p1v2">
            <a:hlinkClick r:id="" action="ppaction://media"/>
            <a:extLst>
              <a:ext uri="{FF2B5EF4-FFF2-40B4-BE49-F238E27FC236}">
                <a16:creationId xmlns:a16="http://schemas.microsoft.com/office/drawing/2014/main" id="{920E3EAC-50B3-4257-9D66-4E35F1700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8" y="6778624"/>
            <a:ext cx="77108" cy="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9E3B-4A0C-455B-AF72-899A8D7F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402" y="2825097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Website structure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5C11EB-5507-4645-9DB7-E4442DA0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84" y="446360"/>
            <a:ext cx="2739191" cy="3103900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183863-7269-41E0-A7BC-8698545BB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38" y="4013574"/>
            <a:ext cx="1614697" cy="1819377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03F1EE6-FBF9-494E-8C73-772B0424D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921" y="2536963"/>
            <a:ext cx="2295082" cy="2608047"/>
          </a:xfrm>
          <a:prstGeom prst="rect">
            <a:avLst/>
          </a:prstGeom>
        </p:spPr>
      </p:pic>
      <p:pic>
        <p:nvPicPr>
          <p:cNvPr id="3" name="p2">
            <a:hlinkClick r:id="" action="ppaction://media"/>
            <a:extLst>
              <a:ext uri="{FF2B5EF4-FFF2-40B4-BE49-F238E27FC236}">
                <a16:creationId xmlns:a16="http://schemas.microsoft.com/office/drawing/2014/main" id="{E3CA85A4-3066-4CCF-8835-3AEF2CBF0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8" y="6751410"/>
            <a:ext cx="77108" cy="1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AD3C-FED6-4C87-9686-E71CD5AB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Webpage structure</a:t>
            </a:r>
            <a:endParaRPr lang="en-US" sz="6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C8AB39-302F-44F0-A56E-835DE5138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3911" y="1594862"/>
            <a:ext cx="3312785" cy="177234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81EF0E-8C67-429C-89B5-72E3AF58C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62" y="1536187"/>
            <a:ext cx="3312784" cy="1830313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1A542EA-D71C-4EFB-AAAD-09F8AF223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289" y="1534573"/>
            <a:ext cx="3312784" cy="1813749"/>
          </a:xfrm>
          <a:prstGeom prst="rect">
            <a:avLst/>
          </a:prstGeom>
        </p:spPr>
      </p:pic>
      <p:pic>
        <p:nvPicPr>
          <p:cNvPr id="3" name="p3">
            <a:hlinkClick r:id="" action="ppaction://media"/>
            <a:extLst>
              <a:ext uri="{FF2B5EF4-FFF2-40B4-BE49-F238E27FC236}">
                <a16:creationId xmlns:a16="http://schemas.microsoft.com/office/drawing/2014/main" id="{FBA284B4-141D-4A54-86FB-A312242B9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8" y="6778624"/>
            <a:ext cx="77108" cy="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DB3C-7744-400B-AC42-31D48BD0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830" y="2494418"/>
            <a:ext cx="5330911" cy="1450757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Voting the final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304C59B-77D3-40A8-8DB3-68521499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83A590-EE91-4E2F-A830-498F2690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21" y="553432"/>
            <a:ext cx="3019161" cy="2514994"/>
          </a:xfrm>
          <a:prstGeom prst="rect">
            <a:avLst/>
          </a:prstGeom>
        </p:spPr>
      </p:pic>
      <p:pic>
        <p:nvPicPr>
          <p:cNvPr id="13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F7EBF668-631B-4D10-B80B-250073F8E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597" y="554452"/>
            <a:ext cx="3016886" cy="2510894"/>
          </a:xfrm>
          <a:prstGeom prst="rect">
            <a:avLst/>
          </a:prstGeom>
        </p:spPr>
      </p:pic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E9C6B5-62A1-4CD0-9EC8-886BC014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14" y="3328224"/>
            <a:ext cx="3180197" cy="2658639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B7E3C9-94A2-4140-8BC6-D89EA6B9C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060" y="3267882"/>
            <a:ext cx="3125467" cy="2719644"/>
          </a:xfrm>
          <a:prstGeom prst="rect">
            <a:avLst/>
          </a:prstGeom>
        </p:spPr>
      </p:pic>
      <p:pic>
        <p:nvPicPr>
          <p:cNvPr id="3" name="p4">
            <a:hlinkClick r:id="" action="ppaction://media"/>
            <a:extLst>
              <a:ext uri="{FF2B5EF4-FFF2-40B4-BE49-F238E27FC236}">
                <a16:creationId xmlns:a16="http://schemas.microsoft.com/office/drawing/2014/main" id="{3D7C17C4-83AD-4373-A365-D8D4C1022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8" y="6778624"/>
            <a:ext cx="77108" cy="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46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Ion</vt:lpstr>
      <vt:lpstr>COSC 4P02  – MOBI Chatbot</vt:lpstr>
      <vt:lpstr>Demo </vt:lpstr>
      <vt:lpstr>Deciding on website content and layout</vt:lpstr>
      <vt:lpstr>PowerPoint Presentation</vt:lpstr>
      <vt:lpstr>Refining the design</vt:lpstr>
      <vt:lpstr> UI Design</vt:lpstr>
      <vt:lpstr>Website structure</vt:lpstr>
      <vt:lpstr>Webpage structure</vt:lpstr>
      <vt:lpstr>Voting the final style</vt:lpstr>
      <vt:lpstr>Logo Design</vt:lpstr>
      <vt:lpstr>Implementing the Front End Chatbot</vt:lpstr>
      <vt:lpstr>Implementing the Front End Chatbot</vt:lpstr>
      <vt:lpstr>Implementing the Front End Chatbot</vt:lpstr>
      <vt:lpstr>Implementing the Front End Chatbot</vt:lpstr>
      <vt:lpstr>Adding Functionality to the FAQ</vt:lpstr>
      <vt:lpstr>Adding Functionality to the FAQ</vt:lpstr>
      <vt:lpstr>Adding Responsive Web Design</vt:lpstr>
      <vt:lpstr> Hosting on AWS</vt:lpstr>
      <vt:lpstr>Mobi Learning </vt:lpstr>
      <vt:lpstr>Scraping &amp; Translating to JSON</vt:lpstr>
      <vt:lpstr>Brock University Scraper 1</vt:lpstr>
      <vt:lpstr>Brock University Scraper 2</vt:lpstr>
      <vt:lpstr>Brock University Scraper 3</vt:lpstr>
      <vt:lpstr>Brock University Scraper 4</vt:lpstr>
      <vt:lpstr>Brock University Scraper 5</vt:lpstr>
      <vt:lpstr>Brock University Scraper 6</vt:lpstr>
      <vt:lpstr>Converting to .JSON</vt:lpstr>
      <vt:lpstr>Niagara Sports Scraper</vt:lpstr>
      <vt:lpstr>Scraping Process</vt:lpstr>
      <vt:lpstr>Taglines </vt:lpstr>
      <vt:lpstr>Setting Up Sport Data Structures</vt:lpstr>
      <vt:lpstr>PowerPoint Presentation</vt:lpstr>
      <vt:lpstr>PowerPoint Presentation</vt:lpstr>
      <vt:lpstr>Formatting and Writing to JSON</vt:lpstr>
      <vt:lpstr>Scraping Challenges and Solutions</vt:lpstr>
      <vt:lpstr>Uniformity of Webpage Structure</vt:lpstr>
      <vt:lpstr>Text Encoding Issue and Solution</vt:lpstr>
      <vt:lpstr>Direct Link Scraping</vt:lpstr>
      <vt:lpstr>PowerPoint Presentation</vt:lpstr>
      <vt:lpstr>Testing and error handling</vt:lpstr>
      <vt:lpstr>PowerPoint Presentation</vt:lpstr>
      <vt:lpstr>Future improvement</vt:lpstr>
      <vt:lpstr>Chatbot AI enhancement</vt:lpstr>
      <vt:lpstr>PowerPoint Presentation</vt:lpstr>
      <vt:lpstr>PowerPoint Presentation</vt:lpstr>
      <vt:lpstr>Amazon Lex(voice &amp; text)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34</cp:revision>
  <dcterms:created xsi:type="dcterms:W3CDTF">2021-04-25T19:37:32Z</dcterms:created>
  <dcterms:modified xsi:type="dcterms:W3CDTF">2021-04-26T17:20:08Z</dcterms:modified>
</cp:coreProperties>
</file>